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712" r:id="rId3"/>
    <p:sldMasterId id="2147483729" r:id="rId4"/>
    <p:sldMasterId id="2147483746" r:id="rId5"/>
  </p:sldMasterIdLst>
  <p:notesMasterIdLst>
    <p:notesMasterId r:id="rId8"/>
  </p:notesMasterIdLst>
  <p:sldIdLst>
    <p:sldId id="285" r:id="rId6"/>
    <p:sldId id="287" r:id="rId7"/>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38">
          <p15:clr>
            <a:srgbClr val="A4A3A4"/>
          </p15:clr>
        </p15:guide>
        <p15:guide id="3" orient="horz" pos="1275">
          <p15:clr>
            <a:srgbClr val="A4A3A4"/>
          </p15:clr>
        </p15:guide>
        <p15:guide id="4" orient="horz" pos="4224">
          <p15:clr>
            <a:srgbClr val="A4A3A4"/>
          </p15:clr>
        </p15:guide>
        <p15:guide id="5" orient="horz" pos="459">
          <p15:clr>
            <a:srgbClr val="A4A3A4"/>
          </p15:clr>
        </p15:guide>
        <p15:guide id="6" orient="horz" pos="255">
          <p15:clr>
            <a:srgbClr val="A4A3A4"/>
          </p15:clr>
        </p15:guide>
        <p15:guide id="7" orient="horz" pos="1253">
          <p15:clr>
            <a:srgbClr val="A4A3A4"/>
          </p15:clr>
        </p15:guide>
        <p15:guide id="8" orient="horz" pos="981">
          <p15:clr>
            <a:srgbClr val="A4A3A4"/>
          </p15:clr>
        </p15:guide>
        <p15:guide id="9" orient="horz" pos="1003">
          <p15:clr>
            <a:srgbClr val="A4A3A4"/>
          </p15:clr>
        </p15:guide>
        <p15:guide id="10" pos="2880">
          <p15:clr>
            <a:srgbClr val="A4A3A4"/>
          </p15:clr>
        </p15:guide>
        <p15:guide id="11" pos="1111">
          <p15:clr>
            <a:srgbClr val="A4A3A4"/>
          </p15:clr>
        </p15:guide>
        <p15:guide id="12" pos="5193">
          <p15:clr>
            <a:srgbClr val="A4A3A4"/>
          </p15:clr>
        </p15:guide>
        <p15:guide id="13" pos="839">
          <p15:clr>
            <a:srgbClr val="A4A3A4"/>
          </p15:clr>
        </p15:guide>
        <p15:guide id="14" pos="5556">
          <p15:clr>
            <a:srgbClr val="A4A3A4"/>
          </p15:clr>
        </p15:guide>
        <p15:guide id="15" pos="1565">
          <p15:clr>
            <a:srgbClr val="A4A3A4"/>
          </p15:clr>
        </p15:guide>
        <p15:guide id="16" pos="1882">
          <p15:clr>
            <a:srgbClr val="A4A3A4"/>
          </p15:clr>
        </p15:guide>
        <p15:guide id="17" pos="998">
          <p15:clr>
            <a:srgbClr val="A4A3A4"/>
          </p15:clr>
        </p15:guide>
        <p15:guide id="18" pos="1406">
          <p15:clr>
            <a:srgbClr val="A4A3A4"/>
          </p15:clr>
        </p15:guide>
        <p15:guide id="19" pos="725">
          <p15:clr>
            <a:srgbClr val="A4A3A4"/>
          </p15:clr>
        </p15:guide>
        <p15:guide id="20" pos="748">
          <p15:clr>
            <a:srgbClr val="A4A3A4"/>
          </p15:clr>
        </p15:guide>
        <p15:guide id="21" pos="5284">
          <p15:clr>
            <a:srgbClr val="A4A3A4"/>
          </p15:clr>
        </p15:guide>
        <p15:guide id="22" pos="12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07" autoAdjust="0"/>
  </p:normalViewPr>
  <p:slideViewPr>
    <p:cSldViewPr snapToGrid="0">
      <p:cViewPr varScale="1">
        <p:scale>
          <a:sx n="80" d="100"/>
          <a:sy n="80" d="100"/>
        </p:scale>
        <p:origin x="1098" y="96"/>
      </p:cViewPr>
      <p:guideLst>
        <p:guide orient="horz" pos="2160"/>
        <p:guide orient="horz" pos="3838"/>
        <p:guide orient="horz" pos="1275"/>
        <p:guide orient="horz" pos="4224"/>
        <p:guide orient="horz" pos="459"/>
        <p:guide orient="horz" pos="255"/>
        <p:guide orient="horz" pos="1253"/>
        <p:guide orient="horz" pos="981"/>
        <p:guide orient="horz" pos="1003"/>
        <p:guide pos="2880"/>
        <p:guide pos="1111"/>
        <p:guide pos="5193"/>
        <p:guide pos="839"/>
        <p:guide pos="5556"/>
        <p:guide pos="1565"/>
        <p:guide pos="1882"/>
        <p:guide pos="998"/>
        <p:guide pos="1406"/>
        <p:guide pos="725"/>
        <p:guide pos="748"/>
        <p:guide pos="5284"/>
        <p:guide pos="12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958" cy="496967"/>
          </a:xfrm>
          <a:prstGeom prst="rect">
            <a:avLst/>
          </a:prstGeom>
        </p:spPr>
        <p:txBody>
          <a:bodyPr vert="horz" lIns="92153" tIns="46077" rIns="92153" bIns="46077" rtlCol="0"/>
          <a:lstStyle>
            <a:lvl1pPr algn="l">
              <a:defRPr sz="1200"/>
            </a:lvl1pPr>
          </a:lstStyle>
          <a:p>
            <a:endParaRPr lang="fr-FR"/>
          </a:p>
        </p:txBody>
      </p:sp>
      <p:sp>
        <p:nvSpPr>
          <p:cNvPr id="3" name="Espace réservé de la date 2"/>
          <p:cNvSpPr>
            <a:spLocks noGrp="1"/>
          </p:cNvSpPr>
          <p:nvPr>
            <p:ph type="dt" idx="1"/>
          </p:nvPr>
        </p:nvSpPr>
        <p:spPr>
          <a:xfrm>
            <a:off x="3851098" y="0"/>
            <a:ext cx="2944958" cy="496967"/>
          </a:xfrm>
          <a:prstGeom prst="rect">
            <a:avLst/>
          </a:prstGeom>
        </p:spPr>
        <p:txBody>
          <a:bodyPr vert="horz" lIns="92153" tIns="46077" rIns="92153" bIns="46077" rtlCol="0"/>
          <a:lstStyle>
            <a:lvl1pPr algn="r">
              <a:defRPr sz="1200"/>
            </a:lvl1pPr>
          </a:lstStyle>
          <a:p>
            <a:fld id="{16C20385-BD0B-4D9A-B634-B8F373DC9CBA}" type="datetimeFigureOut">
              <a:rPr lang="fr-FR" smtClean="0"/>
              <a:t>02/09/2019</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53" tIns="46077" rIns="92153" bIns="46077" rtlCol="0" anchor="ctr"/>
          <a:lstStyle/>
          <a:p>
            <a:endParaRPr lang="fr-FR"/>
          </a:p>
        </p:txBody>
      </p:sp>
      <p:sp>
        <p:nvSpPr>
          <p:cNvPr id="5" name="Espace réservé des notes 4"/>
          <p:cNvSpPr>
            <a:spLocks noGrp="1"/>
          </p:cNvSpPr>
          <p:nvPr>
            <p:ph type="body" sz="quarter" idx="3"/>
          </p:nvPr>
        </p:nvSpPr>
        <p:spPr>
          <a:xfrm>
            <a:off x="679606" y="4777552"/>
            <a:ext cx="5438464" cy="3909050"/>
          </a:xfrm>
          <a:prstGeom prst="rect">
            <a:avLst/>
          </a:prstGeom>
        </p:spPr>
        <p:txBody>
          <a:bodyPr vert="horz" lIns="92153" tIns="46077" rIns="92153" bIns="46077"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258"/>
            <a:ext cx="2944958" cy="496967"/>
          </a:xfrm>
          <a:prstGeom prst="rect">
            <a:avLst/>
          </a:prstGeom>
        </p:spPr>
        <p:txBody>
          <a:bodyPr vert="horz" lIns="92153" tIns="46077" rIns="92153" bIns="4607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098" y="9431258"/>
            <a:ext cx="2944958" cy="496967"/>
          </a:xfrm>
          <a:prstGeom prst="rect">
            <a:avLst/>
          </a:prstGeom>
        </p:spPr>
        <p:txBody>
          <a:bodyPr vert="horz" lIns="92153" tIns="46077" rIns="92153" bIns="46077" rtlCol="0" anchor="b"/>
          <a:lstStyle>
            <a:lvl1pPr algn="r">
              <a:defRPr sz="1200"/>
            </a:lvl1pPr>
          </a:lstStyle>
          <a:p>
            <a:fld id="{BB027A84-432E-4C94-BEB4-75856759024B}" type="slidenum">
              <a:rPr lang="fr-FR" smtClean="0"/>
              <a:t>‹N°›</a:t>
            </a:fld>
            <a:endParaRPr lang="fr-FR"/>
          </a:p>
        </p:txBody>
      </p:sp>
    </p:spTree>
    <p:extLst>
      <p:ext uri="{BB962C8B-B14F-4D97-AF65-F5344CB8AC3E}">
        <p14:creationId xmlns:p14="http://schemas.microsoft.com/office/powerpoint/2010/main" val="408238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_A">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C4487BE9-0A5C-4321-8679-5969B12A5692}" type="datetime1">
              <a:rPr lang="fr-FR" smtClean="0"/>
              <a:pPr/>
              <a:t>02/09/2019</a:t>
            </a:fld>
            <a:endParaRPr lang="fr-F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a:ln>
            <a:noFill/>
          </a:ln>
        </p:spPr>
      </p:pic>
    </p:spTree>
    <p:extLst>
      <p:ext uri="{BB962C8B-B14F-4D97-AF65-F5344CB8AC3E}">
        <p14:creationId xmlns:p14="http://schemas.microsoft.com/office/powerpoint/2010/main" val="2991469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itre_D">
    <p:spTree>
      <p:nvGrpSpPr>
        <p:cNvPr id="1" name=""/>
        <p:cNvGrpSpPr/>
        <p:nvPr/>
      </p:nvGrpSpPr>
      <p:grpSpPr>
        <a:xfrm>
          <a:off x="0" y="0"/>
          <a:ext cx="0" cy="0"/>
          <a:chOff x="0" y="0"/>
          <a:chExt cx="0" cy="0"/>
        </a:xfrm>
      </p:grpSpPr>
      <p:sp>
        <p:nvSpPr>
          <p:cNvPr id="14" name="Espace réservé pour une image  13"/>
          <p:cNvSpPr>
            <a:spLocks noGrp="1"/>
          </p:cNvSpPr>
          <p:nvPr>
            <p:ph type="pic" sz="quarter" idx="17"/>
          </p:nvPr>
        </p:nvSpPr>
        <p:spPr bwMode="gray">
          <a:xfrm>
            <a:off x="1912930" y="2034001"/>
            <a:ext cx="7236000" cy="1998000"/>
          </a:xfrm>
          <a:custGeom>
            <a:avLst/>
            <a:gdLst>
              <a:gd name="connsiteX0" fmla="*/ 630000 w 7231070"/>
              <a:gd name="connsiteY0" fmla="*/ 0 h 1998000"/>
              <a:gd name="connsiteX1" fmla="*/ 899593 w 7231070"/>
              <a:gd name="connsiteY1" fmla="*/ 0 h 1998000"/>
              <a:gd name="connsiteX2" fmla="*/ 1260000 w 7231070"/>
              <a:gd name="connsiteY2" fmla="*/ 0 h 1998000"/>
              <a:gd name="connsiteX3" fmla="*/ 7230692 w 7231070"/>
              <a:gd name="connsiteY3" fmla="*/ 0 h 1998000"/>
              <a:gd name="connsiteX4" fmla="*/ 7230692 w 7231070"/>
              <a:gd name="connsiteY4" fmla="*/ 917880 h 1998000"/>
              <a:gd name="connsiteX5" fmla="*/ 7231070 w 7231070"/>
              <a:gd name="connsiteY5" fmla="*/ 917880 h 1998000"/>
              <a:gd name="connsiteX6" fmla="*/ 7231070 w 7231070"/>
              <a:gd name="connsiteY6" fmla="*/ 1998000 h 1998000"/>
              <a:gd name="connsiteX7" fmla="*/ 7230692 w 7231070"/>
              <a:gd name="connsiteY7" fmla="*/ 1998000 h 1998000"/>
              <a:gd name="connsiteX8" fmla="*/ 899593 w 7231070"/>
              <a:gd name="connsiteY8" fmla="*/ 1998000 h 1998000"/>
              <a:gd name="connsiteX9" fmla="*/ 1 w 7231070"/>
              <a:gd name="connsiteY9" fmla="*/ 1998000 h 1998000"/>
              <a:gd name="connsiteX10" fmla="*/ 1 w 7231070"/>
              <a:gd name="connsiteY10" fmla="*/ 1260000 h 1998000"/>
              <a:gd name="connsiteX11" fmla="*/ 0 w 7231070"/>
              <a:gd name="connsiteY11" fmla="*/ 1260000 h 1998000"/>
              <a:gd name="connsiteX12" fmla="*/ 0 w 7231070"/>
              <a:gd name="connsiteY12" fmla="*/ 630000 h 1998000"/>
              <a:gd name="connsiteX13" fmla="*/ 630000 w 7231070"/>
              <a:gd name="connsiteY13" fmla="*/ 0 h 19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070" h="1998000">
                <a:moveTo>
                  <a:pt x="630000" y="0"/>
                </a:moveTo>
                <a:lnTo>
                  <a:pt x="899593" y="0"/>
                </a:lnTo>
                <a:lnTo>
                  <a:pt x="1260000" y="0"/>
                </a:lnTo>
                <a:lnTo>
                  <a:pt x="7230692" y="0"/>
                </a:lnTo>
                <a:lnTo>
                  <a:pt x="7230692" y="917880"/>
                </a:lnTo>
                <a:lnTo>
                  <a:pt x="7231070" y="917880"/>
                </a:lnTo>
                <a:lnTo>
                  <a:pt x="7231070" y="1998000"/>
                </a:lnTo>
                <a:lnTo>
                  <a:pt x="7230692" y="1998000"/>
                </a:lnTo>
                <a:lnTo>
                  <a:pt x="899593" y="1998000"/>
                </a:lnTo>
                <a:lnTo>
                  <a:pt x="1" y="1998000"/>
                </a:lnTo>
                <a:lnTo>
                  <a:pt x="1" y="1260000"/>
                </a:lnTo>
                <a:lnTo>
                  <a:pt x="0" y="126000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2"/>
                </a:solidFill>
                <a:latin typeface="+mn-lt"/>
              </a:defRPr>
            </a:lvl1pPr>
            <a:lvl2pPr>
              <a:lnSpc>
                <a:spcPct val="100000"/>
              </a:lnSpc>
              <a:spcBef>
                <a:spcPts val="0"/>
              </a:spcBef>
              <a:spcAft>
                <a:spcPts val="0"/>
              </a:spcAft>
              <a:defRPr sz="2100">
                <a:solidFill>
                  <a:schemeClr val="accent2"/>
                </a:solidFill>
              </a:defRPr>
            </a:lvl2pPr>
            <a:lvl3pPr marL="0">
              <a:lnSpc>
                <a:spcPct val="120000"/>
              </a:lnSpc>
              <a:spcBef>
                <a:spcPts val="0"/>
              </a:spcBef>
              <a:spcAft>
                <a:spcPts val="0"/>
              </a:spcAft>
              <a:defRPr sz="1200">
                <a:solidFill>
                  <a:schemeClr val="accent2"/>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8197A840-86ED-47C9-965B-C7D4536BA6CA}" type="datetime1">
              <a:rPr lang="fr-FR" smtClean="0"/>
              <a:pPr/>
              <a:t>02/09/2019</a:t>
            </a:fld>
            <a:endParaRPr lang="fr-FR" dirty="0"/>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Titre de la présentation</a:t>
            </a:r>
            <a:endParaRPr lang="fr-FR" dirty="0"/>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35239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CA461472-4D02-4E3B-8474-CDB85EE37559}" type="datetime1">
              <a:rPr lang="fr-FR" smtClean="0"/>
              <a:pPr/>
              <a:t>02/09/2019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Titre de la présentation</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7" name="Espace réservé du contenu 6"/>
          <p:cNvSpPr>
            <a:spLocks noGrp="1"/>
          </p:cNvSpPr>
          <p:nvPr>
            <p:ph sz="quarter" idx="14" hasCustomPrompt="1"/>
          </p:nvPr>
        </p:nvSpPr>
        <p:spPr bwMode="gray">
          <a:xfrm>
            <a:off x="1368425" y="1989138"/>
            <a:ext cx="7451725" cy="4103687"/>
          </a:xfrm>
        </p:spPr>
        <p:txBody>
          <a:bodyPr/>
          <a:lstStyle>
            <a:lvl5pPr>
              <a:defRPr/>
            </a:lvl5pPr>
            <a:lvl6pPr>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Tree>
    <p:extLst>
      <p:ext uri="{BB962C8B-B14F-4D97-AF65-F5344CB8AC3E}">
        <p14:creationId xmlns:p14="http://schemas.microsoft.com/office/powerpoint/2010/main" val="145039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imag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8FE97C64-61DE-4E7F-9C8C-7D44FFD87C3A}" type="datetime1">
              <a:rPr lang="fr-FR" smtClean="0"/>
              <a:pPr/>
              <a:t>02/09/2019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Titre de la présentation</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3" name="Espace réservé pour une image  2"/>
          <p:cNvSpPr>
            <a:spLocks noGrp="1"/>
          </p:cNvSpPr>
          <p:nvPr>
            <p:ph type="pic" sz="quarter" idx="14"/>
          </p:nvPr>
        </p:nvSpPr>
        <p:spPr bwMode="gray">
          <a:xfrm>
            <a:off x="1584325" y="1591200"/>
            <a:ext cx="2339975" cy="1871662"/>
          </a:xfrm>
        </p:spPr>
        <p:txBody>
          <a:bodyPr tIns="720000" anchor="ctr" anchorCtr="0"/>
          <a:lstStyle>
            <a:lvl1pPr algn="ctr">
              <a:defRPr/>
            </a:lvl1pPr>
          </a:lstStyle>
          <a:p>
            <a:r>
              <a:rPr lang="fr-FR"/>
              <a:t>Cliquez sur l'icône pour ajouter une image</a:t>
            </a:r>
          </a:p>
        </p:txBody>
      </p:sp>
      <p:sp>
        <p:nvSpPr>
          <p:cNvPr id="6" name="Espace réservé du texte 5"/>
          <p:cNvSpPr>
            <a:spLocks noGrp="1"/>
          </p:cNvSpPr>
          <p:nvPr>
            <p:ph type="body" sz="quarter" idx="15" hasCustomPrompt="1"/>
          </p:nvPr>
        </p:nvSpPr>
        <p:spPr bwMode="gray">
          <a:xfrm>
            <a:off x="3924300" y="1591200"/>
            <a:ext cx="3240088" cy="1872000"/>
          </a:xfrm>
          <a:solidFill>
            <a:schemeClr val="accent2"/>
          </a:solidFill>
        </p:spPr>
        <p:txBody>
          <a:bodyPr lIns="576000" tIns="36000" rIns="72000" bIns="36000" anchor="ctr"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dirty="0"/>
              <a:t>Texte de niveau 1</a:t>
            </a:r>
          </a:p>
          <a:p>
            <a:pPr lvl="1"/>
            <a:r>
              <a:rPr lang="fr-FR" noProof="0" dirty="0"/>
              <a:t>XX%</a:t>
            </a:r>
          </a:p>
          <a:p>
            <a:pPr lvl="2"/>
            <a:r>
              <a:rPr lang="fr-FR" noProof="0" dirty="0"/>
              <a:t>Texte de niveau 3</a:t>
            </a:r>
          </a:p>
        </p:txBody>
      </p:sp>
      <p:sp>
        <p:nvSpPr>
          <p:cNvPr id="10" name="Espace réservé du contenu 9"/>
          <p:cNvSpPr>
            <a:spLocks noGrp="1"/>
          </p:cNvSpPr>
          <p:nvPr>
            <p:ph sz="quarter" idx="16" hasCustomPrompt="1"/>
          </p:nvPr>
        </p:nvSpPr>
        <p:spPr bwMode="gray">
          <a:xfrm>
            <a:off x="1584325" y="3644900"/>
            <a:ext cx="7235825" cy="2447925"/>
          </a:xfrm>
        </p:spPr>
        <p:txBody>
          <a:bodyPr/>
          <a:lstStyle>
            <a:lvl1pPr>
              <a:spcBef>
                <a:spcPts val="1000"/>
              </a:spcBef>
              <a:spcAft>
                <a:spcPts val="0"/>
              </a:spcAft>
              <a:defRPr sz="1200">
                <a:solidFill>
                  <a:schemeClr val="accent6"/>
                </a:solidFill>
              </a:defRPr>
            </a:lvl1pPr>
            <a:lvl2pPr>
              <a:lnSpc>
                <a:spcPct val="100000"/>
              </a:lnSpc>
              <a:defRPr sz="1050"/>
            </a:lvl2pPr>
          </a:lstStyle>
          <a:p>
            <a:pPr lvl="0"/>
            <a:r>
              <a:rPr lang="fr-FR" noProof="0" dirty="0"/>
              <a:t>Texte de niveau 1</a:t>
            </a:r>
          </a:p>
          <a:p>
            <a:pPr lvl="1"/>
            <a:r>
              <a:rPr lang="fr-FR" noProof="0" dirty="0"/>
              <a:t>Texte de niveau 2</a:t>
            </a:r>
          </a:p>
        </p:txBody>
      </p:sp>
    </p:spTree>
    <p:extLst>
      <p:ext uri="{BB962C8B-B14F-4D97-AF65-F5344CB8AC3E}">
        <p14:creationId xmlns:p14="http://schemas.microsoft.com/office/powerpoint/2010/main" val="2752445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ncart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ADD84D98-8EA5-4077-9CAA-CF8D6085A95A}" type="datetime1">
              <a:rPr lang="fr-FR" smtClean="0"/>
              <a:pPr/>
              <a:t>02/09/2019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Titre de la présentation</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6" name="Espace réservé du texte 5"/>
          <p:cNvSpPr>
            <a:spLocks noGrp="1"/>
          </p:cNvSpPr>
          <p:nvPr>
            <p:ph type="body" sz="quarter" idx="15" hasCustomPrompt="1"/>
          </p:nvPr>
        </p:nvSpPr>
        <p:spPr bwMode="gray">
          <a:xfrm>
            <a:off x="467544" y="1592262"/>
            <a:ext cx="2124236" cy="3996978"/>
          </a:xfrm>
          <a:solidFill>
            <a:schemeClr val="accent2"/>
          </a:solidFill>
        </p:spPr>
        <p:txBody>
          <a:bodyPr lIns="216000" tIns="144000" rIns="36000" bIns="36000" anchor="t"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dirty="0"/>
              <a:t>Texte de niveau 1</a:t>
            </a:r>
          </a:p>
          <a:p>
            <a:pPr lvl="1"/>
            <a:r>
              <a:rPr lang="fr-FR" noProof="0" dirty="0"/>
              <a:t>XX%</a:t>
            </a:r>
          </a:p>
          <a:p>
            <a:pPr lvl="2"/>
            <a:r>
              <a:rPr lang="fr-FR" noProof="0" dirty="0"/>
              <a:t>Texte de niveau 3</a:t>
            </a:r>
          </a:p>
        </p:txBody>
      </p:sp>
      <p:sp>
        <p:nvSpPr>
          <p:cNvPr id="15" name="Espace réservé du contenu 6"/>
          <p:cNvSpPr>
            <a:spLocks noGrp="1"/>
          </p:cNvSpPr>
          <p:nvPr>
            <p:ph sz="quarter" idx="14" hasCustomPrompt="1"/>
          </p:nvPr>
        </p:nvSpPr>
        <p:spPr bwMode="gray">
          <a:xfrm>
            <a:off x="2843808" y="1557338"/>
            <a:ext cx="5976342" cy="4535487"/>
          </a:xfrm>
        </p:spPr>
        <p:txBody>
          <a:bodyPr/>
          <a:lstStyle>
            <a:lvl1pPr>
              <a:spcBef>
                <a:spcPts val="1000"/>
              </a:spcBef>
              <a:spcAft>
                <a:spcPts val="300"/>
              </a:spcAft>
              <a:defRPr/>
            </a:lvl1pPr>
            <a:lvl2pPr marL="576000" indent="-108000">
              <a:spcBef>
                <a:spcPts val="600"/>
              </a:spcBef>
              <a:buClr>
                <a:schemeClr val="accent1"/>
              </a:buClr>
              <a:buSzPct val="110000"/>
              <a:buFont typeface="Arial" panose="020B0604020202020204" pitchFamily="34" charset="0"/>
              <a:buChar char="•"/>
              <a:defRPr>
                <a:latin typeface="+mj-lt"/>
              </a:defRPr>
            </a:lvl2pPr>
            <a:lvl3pPr marL="576000">
              <a:spcBef>
                <a:spcPts val="0"/>
              </a:spcBef>
              <a:spcAft>
                <a:spcPts val="0"/>
              </a:spcAft>
              <a:defRPr sz="105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Tree>
    <p:extLst>
      <p:ext uri="{BB962C8B-B14F-4D97-AF65-F5344CB8AC3E}">
        <p14:creationId xmlns:p14="http://schemas.microsoft.com/office/powerpoint/2010/main" val="3755741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graphique">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69695E54-0000-4780-9DB7-3A9BB1262BE7}" type="datetime1">
              <a:rPr lang="fr-FR" smtClean="0"/>
              <a:pPr/>
              <a:t>02/09/2019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Titre de la présentation</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3" name="Espace réservé du graphique 2"/>
          <p:cNvSpPr>
            <a:spLocks noGrp="1"/>
          </p:cNvSpPr>
          <p:nvPr>
            <p:ph type="chart" sz="quarter" idx="14"/>
          </p:nvPr>
        </p:nvSpPr>
        <p:spPr bwMode="gray">
          <a:xfrm>
            <a:off x="1150939" y="2024063"/>
            <a:ext cx="7669212" cy="4068762"/>
          </a:xfrm>
        </p:spPr>
        <p:txBody>
          <a:bodyPr tIns="720000" bIns="0" anchor="ctr" anchorCtr="0"/>
          <a:lstStyle>
            <a:lvl1pPr algn="ctr">
              <a:defRPr/>
            </a:lvl1pPr>
          </a:lstStyle>
          <a:p>
            <a:r>
              <a:rPr lang="fr-FR"/>
              <a:t>Cliquez sur l'icône pour ajouter un graphique</a:t>
            </a:r>
            <a:endParaRPr lang="fr-FR" dirty="0"/>
          </a:p>
        </p:txBody>
      </p:sp>
    </p:spTree>
    <p:extLst>
      <p:ext uri="{BB962C8B-B14F-4D97-AF65-F5344CB8AC3E}">
        <p14:creationId xmlns:p14="http://schemas.microsoft.com/office/powerpoint/2010/main" val="180888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FD5FD9DE-4B38-4885-927B-78757AF221B9}" type="datetime1">
              <a:rPr lang="fr-FR" smtClean="0"/>
              <a:pPr/>
              <a:t>02/09/2019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Titre de la présentation</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3" name="Espace réservé du tableau 2"/>
          <p:cNvSpPr>
            <a:spLocks noGrp="1"/>
          </p:cNvSpPr>
          <p:nvPr>
            <p:ph type="tbl" sz="quarter" idx="14"/>
          </p:nvPr>
        </p:nvSpPr>
        <p:spPr bwMode="gray">
          <a:xfrm>
            <a:off x="1763713" y="1989138"/>
            <a:ext cx="5437187" cy="3240087"/>
          </a:xfrm>
        </p:spPr>
        <p:txBody>
          <a:bodyPr tIns="720000" anchor="ctr" anchorCtr="0"/>
          <a:lstStyle>
            <a:lvl1pPr algn="ctr">
              <a:defRPr/>
            </a:lvl1pPr>
          </a:lstStyle>
          <a:p>
            <a:r>
              <a:rPr lang="fr-FR"/>
              <a:t>Cliquez sur l'icône pour ajouter un tableau</a:t>
            </a:r>
          </a:p>
        </p:txBody>
      </p:sp>
      <p:sp>
        <p:nvSpPr>
          <p:cNvPr id="6" name="Espace réservé du texte 5"/>
          <p:cNvSpPr>
            <a:spLocks noGrp="1"/>
          </p:cNvSpPr>
          <p:nvPr>
            <p:ph type="body" sz="quarter" idx="15" hasCustomPrompt="1"/>
          </p:nvPr>
        </p:nvSpPr>
        <p:spPr bwMode="gray">
          <a:xfrm>
            <a:off x="1763713" y="5356260"/>
            <a:ext cx="252412" cy="73025"/>
          </a:xfrm>
          <a:solidFill>
            <a:schemeClr val="accent1"/>
          </a:solidFill>
        </p:spPr>
        <p:txBody>
          <a:bodyPr/>
          <a:lstStyle>
            <a:lvl1pPr>
              <a:defRPr sz="100">
                <a:solidFill>
                  <a:schemeClr val="bg1">
                    <a:alpha val="0"/>
                  </a:schemeClr>
                </a:solidFill>
              </a:defRPr>
            </a:lvl1pPr>
          </a:lstStyle>
          <a:p>
            <a:pPr lvl="0"/>
            <a:r>
              <a:rPr lang="fr-FR" dirty="0"/>
              <a:t> </a:t>
            </a:r>
          </a:p>
        </p:txBody>
      </p:sp>
      <p:sp>
        <p:nvSpPr>
          <p:cNvPr id="10" name="Espace réservé du texte 9"/>
          <p:cNvSpPr>
            <a:spLocks noGrp="1"/>
          </p:cNvSpPr>
          <p:nvPr>
            <p:ph type="body" sz="quarter" idx="16" hasCustomPrompt="1"/>
          </p:nvPr>
        </p:nvSpPr>
        <p:spPr bwMode="gray">
          <a:xfrm>
            <a:off x="2042755" y="5337212"/>
            <a:ext cx="720000" cy="360000"/>
          </a:xfrm>
        </p:spPr>
        <p:txBody>
          <a:bodyPr/>
          <a:lstStyle>
            <a:lvl1pPr>
              <a:defRPr sz="700">
                <a:solidFill>
                  <a:schemeClr val="tx1"/>
                </a:solidFill>
                <a:latin typeface="+mn-lt"/>
              </a:defRPr>
            </a:lvl1pPr>
          </a:lstStyle>
          <a:p>
            <a:pPr lvl="0"/>
            <a:r>
              <a:rPr lang="fr-FR" dirty="0"/>
              <a:t>TITRE légende 1</a:t>
            </a:r>
          </a:p>
        </p:txBody>
      </p:sp>
      <p:sp>
        <p:nvSpPr>
          <p:cNvPr id="14" name="Espace réservé du texte 5"/>
          <p:cNvSpPr>
            <a:spLocks noGrp="1"/>
          </p:cNvSpPr>
          <p:nvPr>
            <p:ph type="body" sz="quarter" idx="17" hasCustomPrompt="1"/>
          </p:nvPr>
        </p:nvSpPr>
        <p:spPr bwMode="gray">
          <a:xfrm>
            <a:off x="2879829" y="5356260"/>
            <a:ext cx="252412" cy="73025"/>
          </a:xfrm>
          <a:solidFill>
            <a:schemeClr val="accent2"/>
          </a:solidFill>
        </p:spPr>
        <p:txBody>
          <a:bodyPr/>
          <a:lstStyle>
            <a:lvl1pPr>
              <a:defRPr sz="100">
                <a:solidFill>
                  <a:schemeClr val="bg1">
                    <a:alpha val="0"/>
                  </a:schemeClr>
                </a:solidFill>
              </a:defRPr>
            </a:lvl1pPr>
          </a:lstStyle>
          <a:p>
            <a:pPr lvl="0"/>
            <a:r>
              <a:rPr lang="fr-FR" dirty="0"/>
              <a:t> </a:t>
            </a:r>
          </a:p>
        </p:txBody>
      </p:sp>
      <p:sp>
        <p:nvSpPr>
          <p:cNvPr id="15" name="Espace réservé du texte 9"/>
          <p:cNvSpPr>
            <a:spLocks noGrp="1"/>
          </p:cNvSpPr>
          <p:nvPr>
            <p:ph type="body" sz="quarter" idx="18" hasCustomPrompt="1"/>
          </p:nvPr>
        </p:nvSpPr>
        <p:spPr bwMode="gray">
          <a:xfrm>
            <a:off x="3158871" y="5337212"/>
            <a:ext cx="720000" cy="360000"/>
          </a:xfrm>
        </p:spPr>
        <p:txBody>
          <a:bodyPr/>
          <a:lstStyle>
            <a:lvl1pPr>
              <a:defRPr sz="700">
                <a:solidFill>
                  <a:schemeClr val="tx1"/>
                </a:solidFill>
                <a:latin typeface="+mn-lt"/>
              </a:defRPr>
            </a:lvl1pPr>
          </a:lstStyle>
          <a:p>
            <a:pPr lvl="0"/>
            <a:r>
              <a:rPr lang="fr-FR" dirty="0"/>
              <a:t>TITRE légende 2</a:t>
            </a:r>
          </a:p>
        </p:txBody>
      </p:sp>
      <p:sp>
        <p:nvSpPr>
          <p:cNvPr id="16" name="Espace réservé du texte 5"/>
          <p:cNvSpPr>
            <a:spLocks noGrp="1"/>
          </p:cNvSpPr>
          <p:nvPr>
            <p:ph type="body" sz="quarter" idx="19" hasCustomPrompt="1"/>
          </p:nvPr>
        </p:nvSpPr>
        <p:spPr bwMode="gray">
          <a:xfrm>
            <a:off x="3995945" y="5356260"/>
            <a:ext cx="252412" cy="73025"/>
          </a:xfrm>
          <a:solidFill>
            <a:schemeClr val="accent3"/>
          </a:solidFill>
        </p:spPr>
        <p:txBody>
          <a:bodyPr/>
          <a:lstStyle>
            <a:lvl1pPr>
              <a:defRPr sz="100">
                <a:solidFill>
                  <a:schemeClr val="bg1">
                    <a:alpha val="0"/>
                  </a:schemeClr>
                </a:solidFill>
              </a:defRPr>
            </a:lvl1pPr>
          </a:lstStyle>
          <a:p>
            <a:pPr lvl="0"/>
            <a:r>
              <a:rPr lang="fr-FR" dirty="0"/>
              <a:t> </a:t>
            </a:r>
          </a:p>
        </p:txBody>
      </p:sp>
      <p:sp>
        <p:nvSpPr>
          <p:cNvPr id="17" name="Espace réservé du texte 9"/>
          <p:cNvSpPr>
            <a:spLocks noGrp="1"/>
          </p:cNvSpPr>
          <p:nvPr>
            <p:ph type="body" sz="quarter" idx="20" hasCustomPrompt="1"/>
          </p:nvPr>
        </p:nvSpPr>
        <p:spPr bwMode="gray">
          <a:xfrm>
            <a:off x="4274987" y="5337212"/>
            <a:ext cx="720000" cy="360000"/>
          </a:xfrm>
        </p:spPr>
        <p:txBody>
          <a:bodyPr/>
          <a:lstStyle>
            <a:lvl1pPr>
              <a:defRPr sz="700">
                <a:solidFill>
                  <a:schemeClr val="tx1"/>
                </a:solidFill>
                <a:latin typeface="+mn-lt"/>
              </a:defRPr>
            </a:lvl1pPr>
          </a:lstStyle>
          <a:p>
            <a:pPr lvl="0"/>
            <a:r>
              <a:rPr lang="fr-FR" dirty="0"/>
              <a:t>TITRE légende 3</a:t>
            </a:r>
          </a:p>
        </p:txBody>
      </p:sp>
      <p:sp>
        <p:nvSpPr>
          <p:cNvPr id="18" name="Espace réservé du texte 5"/>
          <p:cNvSpPr>
            <a:spLocks noGrp="1"/>
          </p:cNvSpPr>
          <p:nvPr>
            <p:ph type="body" sz="quarter" idx="21" hasCustomPrompt="1"/>
          </p:nvPr>
        </p:nvSpPr>
        <p:spPr bwMode="gray">
          <a:xfrm>
            <a:off x="5112060" y="5356260"/>
            <a:ext cx="252412" cy="73025"/>
          </a:xfrm>
          <a:solidFill>
            <a:schemeClr val="accent4"/>
          </a:solidFill>
        </p:spPr>
        <p:txBody>
          <a:bodyPr/>
          <a:lstStyle>
            <a:lvl1pPr>
              <a:defRPr sz="100">
                <a:solidFill>
                  <a:schemeClr val="bg1">
                    <a:alpha val="0"/>
                  </a:schemeClr>
                </a:solidFill>
              </a:defRPr>
            </a:lvl1pPr>
          </a:lstStyle>
          <a:p>
            <a:pPr lvl="0"/>
            <a:r>
              <a:rPr lang="fr-FR" dirty="0"/>
              <a:t> </a:t>
            </a:r>
          </a:p>
        </p:txBody>
      </p:sp>
      <p:sp>
        <p:nvSpPr>
          <p:cNvPr id="19" name="Espace réservé du texte 9"/>
          <p:cNvSpPr>
            <a:spLocks noGrp="1"/>
          </p:cNvSpPr>
          <p:nvPr>
            <p:ph type="body" sz="quarter" idx="22" hasCustomPrompt="1"/>
          </p:nvPr>
        </p:nvSpPr>
        <p:spPr bwMode="gray">
          <a:xfrm>
            <a:off x="5391102" y="5337212"/>
            <a:ext cx="720000" cy="360000"/>
          </a:xfrm>
        </p:spPr>
        <p:txBody>
          <a:bodyPr/>
          <a:lstStyle>
            <a:lvl1pPr>
              <a:defRPr sz="700">
                <a:solidFill>
                  <a:schemeClr val="tx1"/>
                </a:solidFill>
                <a:latin typeface="+mn-lt"/>
              </a:defRPr>
            </a:lvl1pPr>
          </a:lstStyle>
          <a:p>
            <a:pPr lvl="0"/>
            <a:r>
              <a:rPr lang="fr-FR" dirty="0"/>
              <a:t>TITRE légende 4</a:t>
            </a:r>
          </a:p>
        </p:txBody>
      </p:sp>
    </p:spTree>
    <p:extLst>
      <p:ext uri="{BB962C8B-B14F-4D97-AF65-F5344CB8AC3E}">
        <p14:creationId xmlns:p14="http://schemas.microsoft.com/office/powerpoint/2010/main" val="180888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uverture_A">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FC9EDC71-38C1-439B-9AE1-42AB28EF7EE0}" type="datetime1">
              <a:rPr lang="fr-FR" smtClean="0"/>
              <a:pPr/>
              <a:t>02/09/2019</a:t>
            </a:fld>
            <a:endParaRPr lang="fr-FR"/>
          </a:p>
        </p:txBody>
      </p:sp>
      <p:sp>
        <p:nvSpPr>
          <p:cNvPr id="5" name="Espace réservé du pied de page 4"/>
          <p:cNvSpPr>
            <a:spLocks noGrp="1"/>
          </p:cNvSpPr>
          <p:nvPr>
            <p:ph type="ftr" sz="quarter" idx="11"/>
          </p:nvPr>
        </p:nvSpPr>
        <p:spPr bwMode="gray">
          <a:xfrm>
            <a:off x="8820150" y="6705600"/>
            <a:ext cx="323472" cy="152116"/>
          </a:xfrm>
          <a:prstGeom prst="rect">
            <a:avLst/>
          </a:prstGeom>
        </p:spPr>
        <p:txBody>
          <a:bodyPr/>
          <a:lstStyle>
            <a:lvl1pPr>
              <a:defRPr sz="100">
                <a:solidFill>
                  <a:schemeClr val="bg1">
                    <a:alpha val="0"/>
                  </a:schemeClr>
                </a:solidFill>
              </a:defRPr>
            </a:lvl1pPr>
          </a:lstStyle>
          <a:p>
            <a:r>
              <a:rPr lang="fr-FR"/>
              <a:t>20151104 -RÉUNION CHEFS AFV CDV SUPPORT V 1.7.PPTX</a:t>
            </a:r>
            <a:endParaRPr lang="fr-FR" dirty="0"/>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0" y="0"/>
            <a:ext cx="2520000" cy="1592263"/>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a:ln>
            <a:noFill/>
          </a:ln>
        </p:spPr>
      </p:pic>
    </p:spTree>
    <p:extLst>
      <p:ext uri="{BB962C8B-B14F-4D97-AF65-F5344CB8AC3E}">
        <p14:creationId xmlns:p14="http://schemas.microsoft.com/office/powerpoint/2010/main" val="644510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uverture_B">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
        <p:nvSpPr>
          <p:cNvPr id="9" name="Date Placeholder 8"/>
          <p:cNvSpPr>
            <a:spLocks noGrp="1"/>
          </p:cNvSpPr>
          <p:nvPr>
            <p:ph type="dt" sz="half" idx="14"/>
          </p:nvPr>
        </p:nvSpPr>
        <p:spPr/>
        <p:txBody>
          <a:bodyPr/>
          <a:lstStyle/>
          <a:p>
            <a:fld id="{68A65E19-9D6D-41A5-A7FD-1B9409AAC8A0}" type="datetime1">
              <a:rPr lang="fr-FR" smtClean="0"/>
              <a:pPr/>
              <a:t>02/09/2019</a:t>
            </a:fld>
            <a:endParaRPr lang="fr-FR" dirty="0"/>
          </a:p>
        </p:txBody>
      </p:sp>
      <p:sp>
        <p:nvSpPr>
          <p:cNvPr id="12" name="Slide Number Placeholder 11"/>
          <p:cNvSpPr>
            <a:spLocks noGrp="1"/>
          </p:cNvSpPr>
          <p:nvPr>
            <p:ph type="sldNum" sz="quarter" idx="15"/>
          </p:nvPr>
        </p:nvSpPr>
        <p:spPr/>
        <p:txBody>
          <a:bodyPr/>
          <a:lstStyle/>
          <a:p>
            <a:fld id="{10C140CD-8AED-46FF-A9A2-77308F3F39AE}" type="slidenum">
              <a:rPr lang="fr-FR" smtClean="0"/>
              <a:pPr/>
              <a:t>‹N°›</a:t>
            </a:fld>
            <a:endParaRPr lang="fr-FR" dirty="0"/>
          </a:p>
        </p:txBody>
      </p:sp>
    </p:spTree>
    <p:extLst>
      <p:ext uri="{BB962C8B-B14F-4D97-AF65-F5344CB8AC3E}">
        <p14:creationId xmlns:p14="http://schemas.microsoft.com/office/powerpoint/2010/main" val="3646436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uverture_C">
    <p:spTree>
      <p:nvGrpSpPr>
        <p:cNvPr id="1" name=""/>
        <p:cNvGrpSpPr/>
        <p:nvPr/>
      </p:nvGrpSpPr>
      <p:grpSpPr>
        <a:xfrm>
          <a:off x="0" y="0"/>
          <a:ext cx="0" cy="0"/>
          <a:chOff x="0" y="0"/>
          <a:chExt cx="0" cy="0"/>
        </a:xfrm>
      </p:grpSpPr>
      <p:sp>
        <p:nvSpPr>
          <p:cNvPr id="15" name="Espace réservé pour une image  14"/>
          <p:cNvSpPr>
            <a:spLocks noGrp="1"/>
          </p:cNvSpPr>
          <p:nvPr>
            <p:ph type="pic" sz="quarter" idx="14"/>
          </p:nvPr>
        </p:nvSpPr>
        <p:spPr bwMode="gray">
          <a:xfrm>
            <a:off x="0" y="2034000"/>
            <a:ext cx="9144000" cy="4824000"/>
          </a:xfrm>
          <a:custGeom>
            <a:avLst/>
            <a:gdLst>
              <a:gd name="connsiteX0" fmla="*/ 630000 w 9144000"/>
              <a:gd name="connsiteY0" fmla="*/ 0 h 4824000"/>
              <a:gd name="connsiteX1" fmla="*/ 899592 w 9144000"/>
              <a:gd name="connsiteY1" fmla="*/ 0 h 4824000"/>
              <a:gd name="connsiteX2" fmla="*/ 1260000 w 9144000"/>
              <a:gd name="connsiteY2" fmla="*/ 0 h 4824000"/>
              <a:gd name="connsiteX3" fmla="*/ 9144000 w 9144000"/>
              <a:gd name="connsiteY3" fmla="*/ 0 h 4824000"/>
              <a:gd name="connsiteX4" fmla="*/ 9144000 w 9144000"/>
              <a:gd name="connsiteY4" fmla="*/ 1070340 h 4824000"/>
              <a:gd name="connsiteX5" fmla="*/ 9144000 w 9144000"/>
              <a:gd name="connsiteY5" fmla="*/ 4823460 h 4824000"/>
              <a:gd name="connsiteX6" fmla="*/ 9144000 w 9144000"/>
              <a:gd name="connsiteY6" fmla="*/ 4824000 h 4824000"/>
              <a:gd name="connsiteX7" fmla="*/ 0 w 9144000"/>
              <a:gd name="connsiteY7" fmla="*/ 4824000 h 4824000"/>
              <a:gd name="connsiteX8" fmla="*/ 0 w 9144000"/>
              <a:gd name="connsiteY8" fmla="*/ 1070340 h 4824000"/>
              <a:gd name="connsiteX9" fmla="*/ 0 w 9144000"/>
              <a:gd name="connsiteY9" fmla="*/ 630000 h 4824000"/>
              <a:gd name="connsiteX10" fmla="*/ 630000 w 9144000"/>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824000">
                <a:moveTo>
                  <a:pt x="630000" y="0"/>
                </a:moveTo>
                <a:lnTo>
                  <a:pt x="899592" y="0"/>
                </a:lnTo>
                <a:lnTo>
                  <a:pt x="1260000" y="0"/>
                </a:lnTo>
                <a:lnTo>
                  <a:pt x="9144000" y="0"/>
                </a:lnTo>
                <a:lnTo>
                  <a:pt x="9144000" y="1070340"/>
                </a:lnTo>
                <a:lnTo>
                  <a:pt x="9144000" y="4823460"/>
                </a:lnTo>
                <a:lnTo>
                  <a:pt x="9144000" y="4824000"/>
                </a:lnTo>
                <a:lnTo>
                  <a:pt x="0" y="4824000"/>
                </a:lnTo>
                <a:lnTo>
                  <a:pt x="0" y="107034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en-US"/>
              <a:t>Click icon to add picture</a:t>
            </a:r>
            <a:endParaRPr lang="fr-FR"/>
          </a:p>
        </p:txBody>
      </p:sp>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CD850538-58DE-41F6-8C7D-FD8D1037CA5B}" type="datetime1">
              <a:rPr lang="fr-FR" smtClean="0"/>
              <a:pPr/>
              <a:t>02/09/2019</a:t>
            </a:fld>
            <a:endParaRPr lang="fr-FR"/>
          </a:p>
        </p:txBody>
      </p:sp>
      <p:sp>
        <p:nvSpPr>
          <p:cNvPr id="5" name="Espace réservé du pied de page 4"/>
          <p:cNvSpPr>
            <a:spLocks noGrp="1"/>
          </p:cNvSpPr>
          <p:nvPr>
            <p:ph type="ftr" sz="quarter" idx="11"/>
          </p:nvPr>
        </p:nvSpPr>
        <p:spPr bwMode="gray">
          <a:xfrm>
            <a:off x="8820150" y="6705600"/>
            <a:ext cx="323472" cy="152116"/>
          </a:xfrm>
          <a:prstGeom prst="rect">
            <a:avLst/>
          </a:prstGeom>
        </p:spPr>
        <p:txBody>
          <a:bodyPr/>
          <a:lstStyle>
            <a:lvl1pPr>
              <a:defRPr sz="100">
                <a:solidFill>
                  <a:schemeClr val="bg1">
                    <a:alpha val="0"/>
                  </a:schemeClr>
                </a:solidFill>
              </a:defRPr>
            </a:lvl1pPr>
          </a:lstStyle>
          <a:p>
            <a:r>
              <a:rPr lang="fr-FR"/>
              <a:t>20151104 -RÉUNION CHEFS AFV CDV SUPPORT V 1.7.PPTX</a:t>
            </a:r>
            <a:endParaRPr lang="fr-FR" dirty="0"/>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1270466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Couverture_D">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584000" y="0"/>
            <a:ext cx="7560000" cy="2034388"/>
          </a:xfrm>
          <a:prstGeom prst="rect">
            <a:avLst/>
          </a:prstGeom>
        </p:spPr>
      </p:pic>
      <p:sp>
        <p:nvSpPr>
          <p:cNvPr id="10" name="Forme libre 9"/>
          <p:cNvSpPr/>
          <p:nvPr userDrawn="1"/>
        </p:nvSpPr>
        <p:spPr bwMode="gray">
          <a:xfrm rot="16200000">
            <a:off x="2160000" y="-126000"/>
            <a:ext cx="4824000" cy="9144000"/>
          </a:xfrm>
          <a:custGeom>
            <a:avLst/>
            <a:gdLst>
              <a:gd name="connsiteX0" fmla="*/ 4824000 w 4824000"/>
              <a:gd name="connsiteY0" fmla="*/ 630000 h 9144000"/>
              <a:gd name="connsiteX1" fmla="*/ 4824000 w 4824000"/>
              <a:gd name="connsiteY1" fmla="*/ 899592 h 9144000"/>
              <a:gd name="connsiteX2" fmla="*/ 4824000 w 4824000"/>
              <a:gd name="connsiteY2" fmla="*/ 1260000 h 9144000"/>
              <a:gd name="connsiteX3" fmla="*/ 4824000 w 4824000"/>
              <a:gd name="connsiteY3" fmla="*/ 9144000 h 9144000"/>
              <a:gd name="connsiteX4" fmla="*/ 3753660 w 4824000"/>
              <a:gd name="connsiteY4" fmla="*/ 9144000 h 9144000"/>
              <a:gd name="connsiteX5" fmla="*/ 540 w 4824000"/>
              <a:gd name="connsiteY5" fmla="*/ 9144000 h 9144000"/>
              <a:gd name="connsiteX6" fmla="*/ 0 w 4824000"/>
              <a:gd name="connsiteY6" fmla="*/ 9144000 h 9144000"/>
              <a:gd name="connsiteX7" fmla="*/ 0 w 4824000"/>
              <a:gd name="connsiteY7" fmla="*/ 0 h 9144000"/>
              <a:gd name="connsiteX8" fmla="*/ 3753660 w 4824000"/>
              <a:gd name="connsiteY8" fmla="*/ 0 h 9144000"/>
              <a:gd name="connsiteX9" fmla="*/ 3753660 w 4824000"/>
              <a:gd name="connsiteY9" fmla="*/ 0 h 9144000"/>
              <a:gd name="connsiteX10" fmla="*/ 4194000 w 4824000"/>
              <a:gd name="connsiteY10" fmla="*/ 0 h 9144000"/>
              <a:gd name="connsiteX11" fmla="*/ 4824000 w 4824000"/>
              <a:gd name="connsiteY11" fmla="*/ 630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4000" h="9144000">
                <a:moveTo>
                  <a:pt x="4824000" y="630000"/>
                </a:moveTo>
                <a:lnTo>
                  <a:pt x="4824000" y="899592"/>
                </a:lnTo>
                <a:lnTo>
                  <a:pt x="4824000" y="1260000"/>
                </a:lnTo>
                <a:lnTo>
                  <a:pt x="4824000" y="9144000"/>
                </a:lnTo>
                <a:lnTo>
                  <a:pt x="3753660" y="9144000"/>
                </a:lnTo>
                <a:lnTo>
                  <a:pt x="540" y="9144000"/>
                </a:lnTo>
                <a:lnTo>
                  <a:pt x="0" y="9144000"/>
                </a:lnTo>
                <a:lnTo>
                  <a:pt x="0" y="0"/>
                </a:lnTo>
                <a:lnTo>
                  <a:pt x="3753660" y="0"/>
                </a:lnTo>
                <a:lnTo>
                  <a:pt x="3753660" y="0"/>
                </a:lnTo>
                <a:lnTo>
                  <a:pt x="4194000" y="0"/>
                </a:lnTo>
                <a:cubicBezTo>
                  <a:pt x="4541939" y="0"/>
                  <a:pt x="4824000" y="282061"/>
                  <a:pt x="4824000" y="63000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1" name="Image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
        <p:nvSpPr>
          <p:cNvPr id="2" name="Titre 1"/>
          <p:cNvSpPr>
            <a:spLocks noGrp="1"/>
          </p:cNvSpPr>
          <p:nvPr>
            <p:ph type="ctrTitle"/>
          </p:nvPr>
        </p:nvSpPr>
        <p:spPr>
          <a:xfrm>
            <a:off x="8820150" y="6705600"/>
            <a:ext cx="323850" cy="151860"/>
          </a:xfrm>
        </p:spPr>
        <p:txBody>
          <a:bodyPr/>
          <a:lstStyle>
            <a:lvl1pPr>
              <a:defRPr sz="100">
                <a:solidFill>
                  <a:schemeClr val="bg1">
                    <a:alpha val="0"/>
                  </a:schemeClr>
                </a:solidFill>
              </a:defRPr>
            </a:lvl1pPr>
          </a:lstStyle>
          <a:p>
            <a:r>
              <a:rPr lang="en-US"/>
              <a:t>Click to edit Master title style</a:t>
            </a:r>
            <a:endParaRPr lang="fr-FR" dirty="0"/>
          </a:p>
        </p:txBody>
      </p:sp>
      <p:sp>
        <p:nvSpPr>
          <p:cNvPr id="3" name="Sous-titre 2"/>
          <p:cNvSpPr>
            <a:spLocks noGrp="1"/>
          </p:cNvSpPr>
          <p:nvPr>
            <p:ph type="subTitle" idx="1" hasCustomPrompt="1"/>
          </p:nvPr>
        </p:nvSpPr>
        <p:spPr>
          <a:xfrm>
            <a:off x="1584000" y="3078000"/>
            <a:ext cx="7236000" cy="3016800"/>
          </a:xfrm>
        </p:spPr>
        <p:txBody>
          <a:bodyPr/>
          <a:lstStyle>
            <a:lvl1pPr marL="0" indent="0" algn="l">
              <a:lnSpc>
                <a:spcPct val="100000"/>
              </a:lnSpc>
              <a:spcBef>
                <a:spcPts val="0"/>
              </a:spcBef>
              <a:spcAft>
                <a:spcPts val="0"/>
              </a:spcAft>
              <a:buNone/>
              <a:defRPr sz="2900">
                <a:solidFill>
                  <a:schemeClr val="bg1"/>
                </a:solidFill>
                <a:latin typeface="+mn-lt"/>
              </a:defRPr>
            </a:lvl1pPr>
            <a:lvl2pPr marL="0" indent="0" algn="l">
              <a:lnSpc>
                <a:spcPct val="100000"/>
              </a:lnSpc>
              <a:buNone/>
              <a:defRPr sz="2100">
                <a:solidFill>
                  <a:schemeClr val="bg1"/>
                </a:solidFill>
              </a:defRPr>
            </a:lvl2pPr>
            <a:lvl3pPr marL="0" indent="0" algn="l">
              <a:lnSpc>
                <a:spcPct val="100000"/>
              </a:lnSpc>
              <a:spcBef>
                <a:spcPts val="600"/>
              </a:spcBef>
              <a:spcAft>
                <a:spcPts val="0"/>
              </a:spcAft>
              <a:buNone/>
              <a:defRPr sz="1600">
                <a:solidFill>
                  <a:schemeClr val="bg1"/>
                </a:solidFill>
                <a:latin typeface="+mn-lt"/>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dirty="0"/>
              <a:t>Texte de niveau 1</a:t>
            </a:r>
          </a:p>
          <a:p>
            <a:pPr lvl="1"/>
            <a:r>
              <a:rPr lang="fr-FR" noProof="0" dirty="0"/>
              <a:t>Texte de niveau 2</a:t>
            </a:r>
          </a:p>
          <a:p>
            <a:pPr lvl="2"/>
            <a:r>
              <a:rPr lang="fr-FR" noProof="0" dirty="0"/>
              <a:t>Texte de niveau 3</a:t>
            </a:r>
          </a:p>
        </p:txBody>
      </p:sp>
      <p:sp>
        <p:nvSpPr>
          <p:cNvPr id="4" name="Espace réservé de la date 3"/>
          <p:cNvSpPr>
            <a:spLocks noGrp="1"/>
          </p:cNvSpPr>
          <p:nvPr>
            <p:ph type="dt" sz="half" idx="10"/>
          </p:nvPr>
        </p:nvSpPr>
        <p:spPr/>
        <p:txBody>
          <a:bodyPr/>
          <a:lstStyle>
            <a:lvl1pPr>
              <a:defRPr sz="100">
                <a:solidFill>
                  <a:schemeClr val="bg1">
                    <a:alpha val="0"/>
                  </a:schemeClr>
                </a:solidFill>
              </a:defRPr>
            </a:lvl1pPr>
          </a:lstStyle>
          <a:p>
            <a:fld id="{9DBA884A-DADA-460B-8F52-D88449F9FA95}" type="datetime1">
              <a:rPr lang="fr-FR" smtClean="0"/>
              <a:pPr/>
              <a:t>02/09/2019</a:t>
            </a:fld>
            <a:endParaRPr lang="fr-FR"/>
          </a:p>
        </p:txBody>
      </p:sp>
      <p:sp>
        <p:nvSpPr>
          <p:cNvPr id="5" name="Espace réservé du pied de page 4"/>
          <p:cNvSpPr>
            <a:spLocks noGrp="1"/>
          </p:cNvSpPr>
          <p:nvPr>
            <p:ph type="ftr" sz="quarter" idx="11"/>
          </p:nvPr>
        </p:nvSpPr>
        <p:spPr>
          <a:xfrm>
            <a:off x="8820150" y="6705600"/>
            <a:ext cx="323850" cy="151860"/>
          </a:xfrm>
          <a:prstGeom prst="rect">
            <a:avLst/>
          </a:prstGeom>
        </p:spPr>
        <p:txBody>
          <a:bodyPr/>
          <a:lstStyle>
            <a:lvl1pPr>
              <a:defRPr sz="100">
                <a:solidFill>
                  <a:schemeClr val="bg1">
                    <a:alpha val="0"/>
                  </a:schemeClr>
                </a:solidFill>
              </a:defRPr>
            </a:lvl1pPr>
          </a:lstStyle>
          <a:p>
            <a:r>
              <a:rPr lang="fr-FR"/>
              <a:t>20151104 -RÉUNION CHEFS AFV CDV SUPPORT V 1.7.PPTX</a:t>
            </a:r>
            <a:endParaRPr lang="fr-FR" dirty="0"/>
          </a:p>
        </p:txBody>
      </p:sp>
      <p:sp>
        <p:nvSpPr>
          <p:cNvPr id="6" name="Espace réservé du numéro de diapositive 5"/>
          <p:cNvSpPr>
            <a:spLocks noGrp="1"/>
          </p:cNvSpPr>
          <p:nvPr>
            <p:ph type="sldNum" sz="quarter" idx="12"/>
          </p:nvPr>
        </p:nvSpPr>
        <p:spPr>
          <a:xfrm>
            <a:off x="8820150" y="6705600"/>
            <a:ext cx="323850" cy="152400"/>
          </a:xfrm>
        </p:spPr>
        <p:txBody>
          <a:bodyPr/>
          <a:lstStyle>
            <a:lvl1pPr>
              <a:defRPr sz="100">
                <a:solidFill>
                  <a:schemeClr val="bg1">
                    <a:alpha val="0"/>
                  </a:schemeClr>
                </a:solidFill>
              </a:defRPr>
            </a:lvl1pPr>
          </a:lstStyle>
          <a:p>
            <a:fld id="{10C140CD-8AED-46FF-A9A2-77308F3F39AE}" type="slidenum">
              <a:rPr lang="fr-FR" smtClean="0"/>
              <a:pPr/>
              <a:t>‹N°›</a:t>
            </a:fld>
            <a:endParaRPr lang="fr-FR" dirty="0"/>
          </a:p>
        </p:txBody>
      </p:sp>
    </p:spTree>
    <p:extLst>
      <p:ext uri="{BB962C8B-B14F-4D97-AF65-F5344CB8AC3E}">
        <p14:creationId xmlns:p14="http://schemas.microsoft.com/office/powerpoint/2010/main" val="45957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_B">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p:spPr>
      </p:pic>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C4487BE9-0A5C-4321-8679-5969B12A5692}" type="datetime1">
              <a:rPr lang="fr-FR" smtClean="0"/>
              <a:pPr/>
              <a:t>02/09/2019</a:t>
            </a:fld>
            <a:endParaRPr lang="fr-F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1100737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uverture_E">
    <p:spTree>
      <p:nvGrpSpPr>
        <p:cNvPr id="1" name=""/>
        <p:cNvGrpSpPr/>
        <p:nvPr/>
      </p:nvGrpSpPr>
      <p:grpSpPr>
        <a:xfrm>
          <a:off x="0" y="0"/>
          <a:ext cx="0" cy="0"/>
          <a:chOff x="0" y="0"/>
          <a:chExt cx="0" cy="0"/>
        </a:xfrm>
      </p:grpSpPr>
      <p:sp>
        <p:nvSpPr>
          <p:cNvPr id="14" name="Forme libre 13"/>
          <p:cNvSpPr/>
          <p:nvPr userDrawn="1"/>
        </p:nvSpPr>
        <p:spPr bwMode="gray">
          <a:xfrm>
            <a:off x="1331913" y="2034000"/>
            <a:ext cx="7811709" cy="4824000"/>
          </a:xfrm>
          <a:custGeom>
            <a:avLst/>
            <a:gdLst>
              <a:gd name="connsiteX0" fmla="*/ 899592 w 7811709"/>
              <a:gd name="connsiteY0" fmla="*/ 0 h 4824000"/>
              <a:gd name="connsiteX1" fmla="*/ 7811709 w 7811709"/>
              <a:gd name="connsiteY1" fmla="*/ 0 h 4824000"/>
              <a:gd name="connsiteX2" fmla="*/ 7811709 w 7811709"/>
              <a:gd name="connsiteY2" fmla="*/ 1070340 h 4824000"/>
              <a:gd name="connsiteX3" fmla="*/ 7811709 w 7811709"/>
              <a:gd name="connsiteY3" fmla="*/ 4824000 h 4824000"/>
              <a:gd name="connsiteX4" fmla="*/ 899592 w 7811709"/>
              <a:gd name="connsiteY4" fmla="*/ 4824000 h 4824000"/>
              <a:gd name="connsiteX5" fmla="*/ 0 w 7811709"/>
              <a:gd name="connsiteY5" fmla="*/ 4824000 h 4824000"/>
              <a:gd name="connsiteX6" fmla="*/ 0 w 7811709"/>
              <a:gd name="connsiteY6" fmla="*/ 1260000 h 4824000"/>
              <a:gd name="connsiteX7" fmla="*/ 0 w 7811709"/>
              <a:gd name="connsiteY7" fmla="*/ 1070340 h 4824000"/>
              <a:gd name="connsiteX8" fmla="*/ 0 w 7811709"/>
              <a:gd name="connsiteY8" fmla="*/ 630000 h 4824000"/>
              <a:gd name="connsiteX9" fmla="*/ 630000 w 7811709"/>
              <a:gd name="connsiteY9" fmla="*/ 0 h 4824000"/>
              <a:gd name="connsiteX10" fmla="*/ 899592 w 7811709"/>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1709" h="4824000">
                <a:moveTo>
                  <a:pt x="899592" y="0"/>
                </a:moveTo>
                <a:lnTo>
                  <a:pt x="7811709" y="0"/>
                </a:lnTo>
                <a:lnTo>
                  <a:pt x="7811709" y="1070340"/>
                </a:lnTo>
                <a:lnTo>
                  <a:pt x="7811709" y="4824000"/>
                </a:lnTo>
                <a:lnTo>
                  <a:pt x="899592" y="4824000"/>
                </a:lnTo>
                <a:lnTo>
                  <a:pt x="0" y="4824000"/>
                </a:lnTo>
                <a:lnTo>
                  <a:pt x="0" y="1260000"/>
                </a:lnTo>
                <a:lnTo>
                  <a:pt x="0" y="1070340"/>
                </a:lnTo>
                <a:lnTo>
                  <a:pt x="0" y="630000"/>
                </a:lnTo>
                <a:cubicBezTo>
                  <a:pt x="0" y="282061"/>
                  <a:pt x="282061" y="0"/>
                  <a:pt x="630000" y="0"/>
                </a:cubicBezTo>
                <a:lnTo>
                  <a:pt x="89959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 name="Espace réservé de la date 1"/>
          <p:cNvSpPr>
            <a:spLocks noGrp="1"/>
          </p:cNvSpPr>
          <p:nvPr>
            <p:ph type="dt" sz="half" idx="14"/>
          </p:nvPr>
        </p:nvSpPr>
        <p:spPr bwMode="gray"/>
        <p:txBody>
          <a:bodyPr/>
          <a:lstStyle/>
          <a:p>
            <a:fld id="{B2B9753B-16A0-4D3D-AE8B-85A7926C4C0F}" type="datetime1">
              <a:rPr lang="fr-FR" smtClean="0"/>
              <a:pPr/>
              <a:t>02/09/2019</a:t>
            </a:fld>
            <a:endParaRPr lang="fr-FR" dirty="0"/>
          </a:p>
        </p:txBody>
      </p:sp>
      <p:sp>
        <p:nvSpPr>
          <p:cNvPr id="3" name="Espace réservé du pied de page 2"/>
          <p:cNvSpPr>
            <a:spLocks noGrp="1"/>
          </p:cNvSpPr>
          <p:nvPr>
            <p:ph type="ftr" sz="quarter" idx="15"/>
          </p:nvPr>
        </p:nvSpPr>
        <p:spPr bwMode="gray">
          <a:xfrm>
            <a:off x="1763713" y="6156000"/>
            <a:ext cx="6624637" cy="232968"/>
          </a:xfrm>
          <a:prstGeom prst="rect">
            <a:avLst/>
          </a:prstGeom>
        </p:spPr>
        <p:txBody>
          <a:bodyPr/>
          <a:lstStyle>
            <a:lvl1pPr>
              <a:defRPr>
                <a:solidFill>
                  <a:schemeClr val="bg1"/>
                </a:solidFill>
              </a:defRPr>
            </a:lvl1pPr>
          </a:lstStyle>
          <a:p>
            <a:r>
              <a:rPr lang="fr-FR"/>
              <a:t>20151104 -RÉUNION CHEFS AFV CDV SUPPORT V 1.7.PPTX</a:t>
            </a:r>
            <a:endParaRPr lang="fr-FR" dirty="0"/>
          </a:p>
        </p:txBody>
      </p:sp>
      <p:sp>
        <p:nvSpPr>
          <p:cNvPr id="10"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bg1"/>
                </a:solidFill>
              </a:defRPr>
            </a:lvl1pPr>
          </a:lstStyle>
          <a:p>
            <a:fld id="{10C140CD-8AED-46FF-A9A2-77308F3F39AE}" type="slidenum">
              <a:rPr lang="fr-FR" smtClean="0"/>
              <a:pPr/>
              <a:t>‹N°›</a:t>
            </a:fld>
            <a:endParaRPr lang="fr-FR" dirty="0"/>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332000" y="3258000"/>
            <a:ext cx="7812000" cy="3599677"/>
          </a:xfrm>
          <a:prstGeom prst="rect">
            <a:avLst/>
          </a:prstGeom>
        </p:spPr>
      </p:pic>
      <p:sp>
        <p:nvSpPr>
          <p:cNvPr id="8" name="Espace réservé du texte 7"/>
          <p:cNvSpPr>
            <a:spLocks noGrp="1"/>
          </p:cNvSpPr>
          <p:nvPr>
            <p:ph type="body" sz="quarter" idx="13" hasCustomPrompt="1"/>
          </p:nvPr>
        </p:nvSpPr>
        <p:spPr bwMode="gray">
          <a:xfrm>
            <a:off x="2232025" y="3077924"/>
            <a:ext cx="6588125" cy="3014901"/>
          </a:xfrm>
        </p:spPr>
        <p:txBody>
          <a:bodyPr/>
          <a:lstStyle>
            <a:lvl1pPr>
              <a:lnSpc>
                <a:spcPct val="100000"/>
              </a:lnSpc>
              <a:spcBef>
                <a:spcPts val="0"/>
              </a:spcBef>
              <a:spcAft>
                <a:spcPts val="0"/>
              </a:spcAft>
              <a:defRPr sz="2900">
                <a:solidFill>
                  <a:schemeClr val="bg1"/>
                </a:solidFill>
                <a:latin typeface="+mn-lt"/>
              </a:defRPr>
            </a:lvl1pPr>
            <a:lvl2pPr>
              <a:lnSpc>
                <a:spcPct val="100000"/>
              </a:lnSpc>
              <a:spcBef>
                <a:spcPts val="0"/>
              </a:spcBef>
              <a:spcAft>
                <a:spcPts val="0"/>
              </a:spcAft>
              <a:defRPr sz="2100">
                <a:solidFill>
                  <a:schemeClr val="bg1"/>
                </a:solidFill>
              </a:defRPr>
            </a:lvl2pPr>
            <a:lvl3pPr marL="0">
              <a:lnSpc>
                <a:spcPct val="100000"/>
              </a:lnSpc>
              <a:spcBef>
                <a:spcPts val="600"/>
              </a:spcBef>
              <a:spcAft>
                <a:spcPts val="0"/>
              </a:spcAft>
              <a:defRPr sz="1600">
                <a:solidFill>
                  <a:schemeClr val="bg1"/>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1" name="Image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1699681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itre_A">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1912930" y="2034001"/>
            <a:ext cx="7236000" cy="1998918"/>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3"/>
                </a:solidFill>
                <a:latin typeface="+mn-lt"/>
              </a:defRPr>
            </a:lvl1pPr>
            <a:lvl2pPr>
              <a:lnSpc>
                <a:spcPct val="100000"/>
              </a:lnSpc>
              <a:spcBef>
                <a:spcPts val="0"/>
              </a:spcBef>
              <a:spcAft>
                <a:spcPts val="0"/>
              </a:spcAft>
              <a:defRPr sz="2100">
                <a:solidFill>
                  <a:schemeClr val="accent3"/>
                </a:solidFill>
              </a:defRPr>
            </a:lvl2pPr>
            <a:lvl3pPr marL="0">
              <a:lnSpc>
                <a:spcPct val="120000"/>
              </a:lnSpc>
              <a:spcBef>
                <a:spcPts val="0"/>
              </a:spcBef>
              <a:spcAft>
                <a:spcPts val="0"/>
              </a:spcAft>
              <a:defRPr sz="1200">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F7F58427-6D17-442A-AE24-4047089F6EC7}" type="datetime1">
              <a:rPr lang="fr-FR" smtClean="0"/>
              <a:pPr/>
              <a:t>02/09/2019</a:t>
            </a:fld>
            <a:endParaRPr lang="fr-FR" dirty="0"/>
          </a:p>
        </p:txBody>
      </p:sp>
      <p:sp>
        <p:nvSpPr>
          <p:cNvPr id="12" name="Espace réservé du pied de page 2"/>
          <p:cNvSpPr>
            <a:spLocks noGrp="1"/>
          </p:cNvSpPr>
          <p:nvPr>
            <p:ph type="ftr" sz="quarter" idx="15"/>
          </p:nvPr>
        </p:nvSpPr>
        <p:spPr bwMode="gray">
          <a:xfrm>
            <a:off x="1763713" y="6156000"/>
            <a:ext cx="6624637" cy="232968"/>
          </a:xfrm>
          <a:prstGeom prst="rect">
            <a:avLst/>
          </a:prstGeom>
        </p:spPr>
        <p:txBody>
          <a:bodyPr/>
          <a:lstStyle>
            <a:lvl1pPr>
              <a:defRPr>
                <a:solidFill>
                  <a:schemeClr val="accent6"/>
                </a:solidFill>
              </a:defRPr>
            </a:lvl1pPr>
          </a:lstStyle>
          <a:p>
            <a:r>
              <a:rPr lang="fr-FR"/>
              <a:t>20151104 -RÉUNION CHEFS AFV CDV SUPPORT V 1.7.PPTX</a:t>
            </a:r>
            <a:endParaRPr lang="fr-FR" dirty="0"/>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3024460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itre_Abis">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912930" y="2034682"/>
            <a:ext cx="7236000" cy="1997556"/>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3"/>
                </a:solidFill>
                <a:latin typeface="+mn-lt"/>
              </a:defRPr>
            </a:lvl1pPr>
            <a:lvl2pPr>
              <a:lnSpc>
                <a:spcPct val="100000"/>
              </a:lnSpc>
              <a:spcBef>
                <a:spcPts val="0"/>
              </a:spcBef>
              <a:spcAft>
                <a:spcPts val="0"/>
              </a:spcAft>
              <a:defRPr sz="2100">
                <a:solidFill>
                  <a:schemeClr val="accent3"/>
                </a:solidFill>
              </a:defRPr>
            </a:lvl2pPr>
            <a:lvl3pPr marL="0">
              <a:lnSpc>
                <a:spcPct val="120000"/>
              </a:lnSpc>
              <a:spcBef>
                <a:spcPts val="0"/>
              </a:spcBef>
              <a:spcAft>
                <a:spcPts val="0"/>
              </a:spcAft>
              <a:defRPr sz="1200">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2E466963-DB7D-4230-9886-D7D9624CECBF}" type="datetime1">
              <a:rPr lang="fr-FR" smtClean="0"/>
              <a:pPr/>
              <a:t>02/09/2019</a:t>
            </a:fld>
            <a:endParaRPr lang="fr-FR" dirty="0"/>
          </a:p>
        </p:txBody>
      </p:sp>
      <p:sp>
        <p:nvSpPr>
          <p:cNvPr id="12" name="Espace réservé du pied de page 2"/>
          <p:cNvSpPr>
            <a:spLocks noGrp="1"/>
          </p:cNvSpPr>
          <p:nvPr>
            <p:ph type="ftr" sz="quarter" idx="15"/>
          </p:nvPr>
        </p:nvSpPr>
        <p:spPr bwMode="gray">
          <a:xfrm>
            <a:off x="1763713" y="6156000"/>
            <a:ext cx="6624637" cy="232968"/>
          </a:xfrm>
          <a:prstGeom prst="rect">
            <a:avLst/>
          </a:prstGeom>
        </p:spPr>
        <p:txBody>
          <a:bodyPr/>
          <a:lstStyle>
            <a:lvl1pPr>
              <a:defRPr>
                <a:solidFill>
                  <a:schemeClr val="accent6"/>
                </a:solidFill>
              </a:defRPr>
            </a:lvl1pPr>
          </a:lstStyle>
          <a:p>
            <a:r>
              <a:rPr lang="fr-FR"/>
              <a:t>20151104 -RÉUNION CHEFS AFV CDV SUPPORT V 1.7.PPTX</a:t>
            </a:r>
            <a:endParaRPr lang="fr-FR" dirty="0"/>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2651650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pitre_B">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3"/>
                </a:solidFill>
                <a:latin typeface="+mn-lt"/>
              </a:defRPr>
            </a:lvl1pPr>
            <a:lvl2pPr>
              <a:lnSpc>
                <a:spcPct val="100000"/>
              </a:lnSpc>
              <a:spcBef>
                <a:spcPts val="0"/>
              </a:spcBef>
              <a:spcAft>
                <a:spcPts val="0"/>
              </a:spcAft>
              <a:defRPr sz="2100">
                <a:solidFill>
                  <a:schemeClr val="accent3"/>
                </a:solidFill>
              </a:defRPr>
            </a:lvl2pPr>
            <a:lvl3pPr marL="0">
              <a:lnSpc>
                <a:spcPct val="120000"/>
              </a:lnSpc>
              <a:spcBef>
                <a:spcPts val="0"/>
              </a:spcBef>
              <a:spcAft>
                <a:spcPts val="0"/>
              </a:spcAft>
              <a:defRPr sz="1200">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16935AEC-8B9A-4207-8AE1-3A945D01C879}" type="datetime1">
              <a:rPr lang="fr-FR" smtClean="0"/>
              <a:pPr/>
              <a:t>02/09/2019</a:t>
            </a:fld>
            <a:endParaRPr lang="fr-FR" dirty="0"/>
          </a:p>
        </p:txBody>
      </p:sp>
      <p:sp>
        <p:nvSpPr>
          <p:cNvPr id="12" name="Espace réservé du pied de page 2"/>
          <p:cNvSpPr>
            <a:spLocks noGrp="1"/>
          </p:cNvSpPr>
          <p:nvPr>
            <p:ph type="ftr" sz="quarter" idx="15"/>
          </p:nvPr>
        </p:nvSpPr>
        <p:spPr bwMode="gray">
          <a:xfrm>
            <a:off x="1763713" y="6156000"/>
            <a:ext cx="6624637" cy="232968"/>
          </a:xfrm>
          <a:prstGeom prst="rect">
            <a:avLst/>
          </a:prstGeom>
        </p:spPr>
        <p:txBody>
          <a:bodyPr/>
          <a:lstStyle>
            <a:lvl1pPr>
              <a:defRPr>
                <a:solidFill>
                  <a:schemeClr val="accent6"/>
                </a:solidFill>
              </a:defRPr>
            </a:lvl1pPr>
          </a:lstStyle>
          <a:p>
            <a:r>
              <a:rPr lang="fr-FR"/>
              <a:t>20151104 -RÉUNION CHEFS AFV CDV SUPPORT V 1.7.PPTX</a:t>
            </a:r>
            <a:endParaRPr lang="fr-FR" dirty="0"/>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3620790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pitre_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3"/>
                </a:solidFill>
                <a:latin typeface="+mn-lt"/>
              </a:defRPr>
            </a:lvl1pPr>
            <a:lvl2pPr>
              <a:lnSpc>
                <a:spcPct val="100000"/>
              </a:lnSpc>
              <a:spcBef>
                <a:spcPts val="0"/>
              </a:spcBef>
              <a:spcAft>
                <a:spcPts val="0"/>
              </a:spcAft>
              <a:defRPr sz="2100">
                <a:solidFill>
                  <a:schemeClr val="accent3"/>
                </a:solidFill>
              </a:defRPr>
            </a:lvl2pPr>
            <a:lvl3pPr marL="0">
              <a:lnSpc>
                <a:spcPct val="120000"/>
              </a:lnSpc>
              <a:spcBef>
                <a:spcPts val="0"/>
              </a:spcBef>
              <a:spcAft>
                <a:spcPts val="0"/>
              </a:spcAft>
              <a:defRPr sz="1200">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308DA603-C908-45EE-BDD8-36751DF3277A}" type="datetime1">
              <a:rPr lang="fr-FR" smtClean="0"/>
              <a:pPr/>
              <a:t>02/09/2019</a:t>
            </a:fld>
            <a:endParaRPr lang="fr-FR" dirty="0"/>
          </a:p>
        </p:txBody>
      </p:sp>
      <p:sp>
        <p:nvSpPr>
          <p:cNvPr id="12" name="Espace réservé du pied de page 2"/>
          <p:cNvSpPr>
            <a:spLocks noGrp="1"/>
          </p:cNvSpPr>
          <p:nvPr>
            <p:ph type="ftr" sz="quarter" idx="15"/>
          </p:nvPr>
        </p:nvSpPr>
        <p:spPr bwMode="gray">
          <a:xfrm>
            <a:off x="1763713" y="6156000"/>
            <a:ext cx="6624637" cy="232968"/>
          </a:xfrm>
          <a:prstGeom prst="rect">
            <a:avLst/>
          </a:prstGeom>
        </p:spPr>
        <p:txBody>
          <a:bodyPr/>
          <a:lstStyle>
            <a:lvl1pPr>
              <a:defRPr>
                <a:solidFill>
                  <a:schemeClr val="accent6"/>
                </a:solidFill>
              </a:defRPr>
            </a:lvl1pPr>
          </a:lstStyle>
          <a:p>
            <a:r>
              <a:rPr lang="fr-FR"/>
              <a:t>20151104 -RÉUNION CHEFS AFV CDV SUPPORT V 1.7.PPTX</a:t>
            </a:r>
            <a:endParaRPr lang="fr-FR" dirty="0"/>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1384197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itre_D">
    <p:spTree>
      <p:nvGrpSpPr>
        <p:cNvPr id="1" name=""/>
        <p:cNvGrpSpPr/>
        <p:nvPr/>
      </p:nvGrpSpPr>
      <p:grpSpPr>
        <a:xfrm>
          <a:off x="0" y="0"/>
          <a:ext cx="0" cy="0"/>
          <a:chOff x="0" y="0"/>
          <a:chExt cx="0" cy="0"/>
        </a:xfrm>
      </p:grpSpPr>
      <p:sp>
        <p:nvSpPr>
          <p:cNvPr id="14" name="Espace réservé pour une image  13"/>
          <p:cNvSpPr>
            <a:spLocks noGrp="1"/>
          </p:cNvSpPr>
          <p:nvPr>
            <p:ph type="pic" sz="quarter" idx="17"/>
          </p:nvPr>
        </p:nvSpPr>
        <p:spPr bwMode="gray">
          <a:xfrm>
            <a:off x="1912930" y="2034001"/>
            <a:ext cx="7236000" cy="1998000"/>
          </a:xfrm>
          <a:custGeom>
            <a:avLst/>
            <a:gdLst>
              <a:gd name="connsiteX0" fmla="*/ 630000 w 7231070"/>
              <a:gd name="connsiteY0" fmla="*/ 0 h 1998000"/>
              <a:gd name="connsiteX1" fmla="*/ 899593 w 7231070"/>
              <a:gd name="connsiteY1" fmla="*/ 0 h 1998000"/>
              <a:gd name="connsiteX2" fmla="*/ 1260000 w 7231070"/>
              <a:gd name="connsiteY2" fmla="*/ 0 h 1998000"/>
              <a:gd name="connsiteX3" fmla="*/ 7230692 w 7231070"/>
              <a:gd name="connsiteY3" fmla="*/ 0 h 1998000"/>
              <a:gd name="connsiteX4" fmla="*/ 7230692 w 7231070"/>
              <a:gd name="connsiteY4" fmla="*/ 917880 h 1998000"/>
              <a:gd name="connsiteX5" fmla="*/ 7231070 w 7231070"/>
              <a:gd name="connsiteY5" fmla="*/ 917880 h 1998000"/>
              <a:gd name="connsiteX6" fmla="*/ 7231070 w 7231070"/>
              <a:gd name="connsiteY6" fmla="*/ 1998000 h 1998000"/>
              <a:gd name="connsiteX7" fmla="*/ 7230692 w 7231070"/>
              <a:gd name="connsiteY7" fmla="*/ 1998000 h 1998000"/>
              <a:gd name="connsiteX8" fmla="*/ 899593 w 7231070"/>
              <a:gd name="connsiteY8" fmla="*/ 1998000 h 1998000"/>
              <a:gd name="connsiteX9" fmla="*/ 1 w 7231070"/>
              <a:gd name="connsiteY9" fmla="*/ 1998000 h 1998000"/>
              <a:gd name="connsiteX10" fmla="*/ 1 w 7231070"/>
              <a:gd name="connsiteY10" fmla="*/ 1260000 h 1998000"/>
              <a:gd name="connsiteX11" fmla="*/ 0 w 7231070"/>
              <a:gd name="connsiteY11" fmla="*/ 1260000 h 1998000"/>
              <a:gd name="connsiteX12" fmla="*/ 0 w 7231070"/>
              <a:gd name="connsiteY12" fmla="*/ 630000 h 1998000"/>
              <a:gd name="connsiteX13" fmla="*/ 630000 w 7231070"/>
              <a:gd name="connsiteY13" fmla="*/ 0 h 19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070" h="1998000">
                <a:moveTo>
                  <a:pt x="630000" y="0"/>
                </a:moveTo>
                <a:lnTo>
                  <a:pt x="899593" y="0"/>
                </a:lnTo>
                <a:lnTo>
                  <a:pt x="1260000" y="0"/>
                </a:lnTo>
                <a:lnTo>
                  <a:pt x="7230692" y="0"/>
                </a:lnTo>
                <a:lnTo>
                  <a:pt x="7230692" y="917880"/>
                </a:lnTo>
                <a:lnTo>
                  <a:pt x="7231070" y="917880"/>
                </a:lnTo>
                <a:lnTo>
                  <a:pt x="7231070" y="1998000"/>
                </a:lnTo>
                <a:lnTo>
                  <a:pt x="7230692" y="1998000"/>
                </a:lnTo>
                <a:lnTo>
                  <a:pt x="899593" y="1998000"/>
                </a:lnTo>
                <a:lnTo>
                  <a:pt x="1" y="1998000"/>
                </a:lnTo>
                <a:lnTo>
                  <a:pt x="1" y="1260000"/>
                </a:lnTo>
                <a:lnTo>
                  <a:pt x="0" y="126000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en-US"/>
              <a:t>Click icon to add picture</a:t>
            </a:r>
            <a:endParaRPr lang="fr-FR"/>
          </a:p>
        </p:txBody>
      </p:sp>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3"/>
                </a:solidFill>
                <a:latin typeface="+mn-lt"/>
              </a:defRPr>
            </a:lvl1pPr>
            <a:lvl2pPr>
              <a:lnSpc>
                <a:spcPct val="100000"/>
              </a:lnSpc>
              <a:spcBef>
                <a:spcPts val="0"/>
              </a:spcBef>
              <a:spcAft>
                <a:spcPts val="0"/>
              </a:spcAft>
              <a:defRPr sz="2100">
                <a:solidFill>
                  <a:schemeClr val="accent3"/>
                </a:solidFill>
              </a:defRPr>
            </a:lvl2pPr>
            <a:lvl3pPr marL="0">
              <a:lnSpc>
                <a:spcPct val="120000"/>
              </a:lnSpc>
              <a:spcBef>
                <a:spcPts val="0"/>
              </a:spcBef>
              <a:spcAft>
                <a:spcPts val="0"/>
              </a:spcAft>
              <a:defRPr sz="1200">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E68920B7-E9BB-4610-8283-B45A3B8C2BC8}" type="datetime1">
              <a:rPr lang="fr-FR" smtClean="0"/>
              <a:pPr/>
              <a:t>02/09/2019</a:t>
            </a:fld>
            <a:endParaRPr lang="fr-FR" dirty="0"/>
          </a:p>
        </p:txBody>
      </p:sp>
      <p:sp>
        <p:nvSpPr>
          <p:cNvPr id="12" name="Espace réservé du pied de page 2"/>
          <p:cNvSpPr>
            <a:spLocks noGrp="1"/>
          </p:cNvSpPr>
          <p:nvPr>
            <p:ph type="ftr" sz="quarter" idx="15"/>
          </p:nvPr>
        </p:nvSpPr>
        <p:spPr bwMode="gray">
          <a:xfrm>
            <a:off x="1763713" y="6156000"/>
            <a:ext cx="6624637" cy="232968"/>
          </a:xfrm>
          <a:prstGeom prst="rect">
            <a:avLst/>
          </a:prstGeom>
        </p:spPr>
        <p:txBody>
          <a:bodyPr/>
          <a:lstStyle>
            <a:lvl1pPr>
              <a:defRPr>
                <a:solidFill>
                  <a:schemeClr val="accent6"/>
                </a:solidFill>
              </a:defRPr>
            </a:lvl1pPr>
          </a:lstStyle>
          <a:p>
            <a:r>
              <a:rPr lang="fr-FR"/>
              <a:t>20151104 -RÉUNION CHEFS AFV CDV SUPPORT V 1.7.PPTX</a:t>
            </a:r>
            <a:endParaRPr lang="fr-FR" dirty="0"/>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2353398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25EA7461-A213-4F66-8DB6-84D857EFB05E}" type="datetime1">
              <a:rPr lang="fr-FR" smtClean="0"/>
              <a:pPr/>
              <a:t>02/09/2019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5" name="Espace réservé du texte 4"/>
          <p:cNvSpPr>
            <a:spLocks noGrp="1"/>
          </p:cNvSpPr>
          <p:nvPr>
            <p:ph type="body" sz="quarter" idx="13" hasCustomPrompt="1"/>
          </p:nvPr>
        </p:nvSpPr>
        <p:spPr bwMode="gray">
          <a:xfrm>
            <a:off x="1763713" y="214290"/>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7" name="Espace réservé du contenu 6"/>
          <p:cNvSpPr>
            <a:spLocks noGrp="1"/>
          </p:cNvSpPr>
          <p:nvPr>
            <p:ph sz="quarter" idx="14" hasCustomPrompt="1"/>
          </p:nvPr>
        </p:nvSpPr>
        <p:spPr bwMode="gray">
          <a:xfrm>
            <a:off x="1368425" y="1989138"/>
            <a:ext cx="7451725" cy="4103687"/>
          </a:xfrm>
        </p:spPr>
        <p:txBody>
          <a:bodyPr/>
          <a:lstStyle>
            <a:lvl5pPr>
              <a:defRPr/>
            </a:lvl5pPr>
            <a:lvl6pPr>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Tree>
    <p:extLst>
      <p:ext uri="{BB962C8B-B14F-4D97-AF65-F5344CB8AC3E}">
        <p14:creationId xmlns:p14="http://schemas.microsoft.com/office/powerpoint/2010/main" val="3964559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imag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A86697C1-6B30-4E15-9A73-5F6E614D109E}" type="datetime1">
              <a:rPr lang="fr-FR" smtClean="0"/>
              <a:pPr/>
              <a:t>02/09/2019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a:xfrm>
            <a:off x="1763713" y="6318053"/>
            <a:ext cx="7056437" cy="216000"/>
          </a:xfrm>
          <a:prstGeom prst="rect">
            <a:avLst/>
          </a:prstGeom>
        </p:spPr>
        <p:txBody>
          <a:bodyPr/>
          <a:lstStyle/>
          <a:p>
            <a:r>
              <a:rPr lang="fr-FR"/>
              <a:t>20151104 -RÉUNION CHEFS AFV CDV SUPPORT V 1.7.PPTX</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3" name="Espace réservé pour une image  2"/>
          <p:cNvSpPr>
            <a:spLocks noGrp="1"/>
          </p:cNvSpPr>
          <p:nvPr>
            <p:ph type="pic" sz="quarter" idx="14"/>
          </p:nvPr>
        </p:nvSpPr>
        <p:spPr bwMode="gray">
          <a:xfrm>
            <a:off x="1584325" y="1591200"/>
            <a:ext cx="2339975" cy="1871662"/>
          </a:xfrm>
        </p:spPr>
        <p:txBody>
          <a:bodyPr tIns="720000" anchor="ctr" anchorCtr="0"/>
          <a:lstStyle>
            <a:lvl1pPr algn="ctr">
              <a:defRPr/>
            </a:lvl1pPr>
          </a:lstStyle>
          <a:p>
            <a:r>
              <a:rPr lang="en-US"/>
              <a:t>Click icon to add picture</a:t>
            </a:r>
            <a:endParaRPr lang="fr-FR"/>
          </a:p>
        </p:txBody>
      </p:sp>
      <p:sp>
        <p:nvSpPr>
          <p:cNvPr id="6" name="Espace réservé du texte 5"/>
          <p:cNvSpPr>
            <a:spLocks noGrp="1"/>
          </p:cNvSpPr>
          <p:nvPr>
            <p:ph type="body" sz="quarter" idx="15" hasCustomPrompt="1"/>
          </p:nvPr>
        </p:nvSpPr>
        <p:spPr bwMode="gray">
          <a:xfrm>
            <a:off x="3924300" y="1591200"/>
            <a:ext cx="3240088" cy="1872000"/>
          </a:xfrm>
          <a:solidFill>
            <a:schemeClr val="accent3"/>
          </a:solidFill>
        </p:spPr>
        <p:txBody>
          <a:bodyPr lIns="576000" tIns="36000" rIns="72000" bIns="36000" anchor="ctr"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dirty="0"/>
              <a:t>Texte de niveau 1</a:t>
            </a:r>
          </a:p>
          <a:p>
            <a:pPr lvl="1"/>
            <a:r>
              <a:rPr lang="fr-FR" noProof="0" dirty="0"/>
              <a:t>XX%</a:t>
            </a:r>
          </a:p>
          <a:p>
            <a:pPr lvl="2"/>
            <a:r>
              <a:rPr lang="fr-FR" noProof="0" dirty="0"/>
              <a:t>Texte de niveau 3</a:t>
            </a:r>
          </a:p>
        </p:txBody>
      </p:sp>
      <p:sp>
        <p:nvSpPr>
          <p:cNvPr id="10" name="Espace réservé du contenu 9"/>
          <p:cNvSpPr>
            <a:spLocks noGrp="1"/>
          </p:cNvSpPr>
          <p:nvPr>
            <p:ph sz="quarter" idx="16" hasCustomPrompt="1"/>
          </p:nvPr>
        </p:nvSpPr>
        <p:spPr bwMode="gray">
          <a:xfrm>
            <a:off x="1584325" y="3644900"/>
            <a:ext cx="7235825" cy="2447925"/>
          </a:xfrm>
        </p:spPr>
        <p:txBody>
          <a:bodyPr/>
          <a:lstStyle>
            <a:lvl1pPr>
              <a:spcBef>
                <a:spcPts val="1000"/>
              </a:spcBef>
              <a:spcAft>
                <a:spcPts val="0"/>
              </a:spcAft>
              <a:defRPr sz="1200">
                <a:solidFill>
                  <a:schemeClr val="accent6"/>
                </a:solidFill>
              </a:defRPr>
            </a:lvl1pPr>
            <a:lvl2pPr>
              <a:lnSpc>
                <a:spcPct val="100000"/>
              </a:lnSpc>
              <a:defRPr sz="1050"/>
            </a:lvl2pPr>
          </a:lstStyle>
          <a:p>
            <a:pPr lvl="0"/>
            <a:r>
              <a:rPr lang="fr-FR" noProof="0" dirty="0"/>
              <a:t>Texte de niveau 1</a:t>
            </a:r>
          </a:p>
          <a:p>
            <a:pPr lvl="1"/>
            <a:r>
              <a:rPr lang="fr-FR" noProof="0" dirty="0"/>
              <a:t>Texte de niveau 2</a:t>
            </a:r>
          </a:p>
        </p:txBody>
      </p:sp>
    </p:spTree>
    <p:extLst>
      <p:ext uri="{BB962C8B-B14F-4D97-AF65-F5344CB8AC3E}">
        <p14:creationId xmlns:p14="http://schemas.microsoft.com/office/powerpoint/2010/main" val="1575374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ncart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7046D8B8-1EEB-458D-A913-A4B3F38D6586}" type="datetime1">
              <a:rPr lang="fr-FR" smtClean="0"/>
              <a:pPr/>
              <a:t>02/09/2019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a:xfrm>
            <a:off x="1763713" y="6318053"/>
            <a:ext cx="7056437" cy="216000"/>
          </a:xfrm>
          <a:prstGeom prst="rect">
            <a:avLst/>
          </a:prstGeom>
        </p:spPr>
        <p:txBody>
          <a:bodyPr/>
          <a:lstStyle/>
          <a:p>
            <a:r>
              <a:rPr lang="fr-FR"/>
              <a:t>20151104 -RÉUNION CHEFS AFV CDV SUPPORT V 1.7.PPTX</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6" name="Espace réservé du texte 5"/>
          <p:cNvSpPr>
            <a:spLocks noGrp="1"/>
          </p:cNvSpPr>
          <p:nvPr>
            <p:ph type="body" sz="quarter" idx="15" hasCustomPrompt="1"/>
          </p:nvPr>
        </p:nvSpPr>
        <p:spPr bwMode="gray">
          <a:xfrm>
            <a:off x="467544" y="1592262"/>
            <a:ext cx="2124236" cy="3996978"/>
          </a:xfrm>
          <a:solidFill>
            <a:schemeClr val="accent3"/>
          </a:solidFill>
        </p:spPr>
        <p:txBody>
          <a:bodyPr lIns="216000" tIns="144000" rIns="36000" bIns="36000" anchor="t"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dirty="0"/>
              <a:t>Texte de niveau 1</a:t>
            </a:r>
          </a:p>
          <a:p>
            <a:pPr lvl="1"/>
            <a:r>
              <a:rPr lang="fr-FR" noProof="0" dirty="0"/>
              <a:t>XX%</a:t>
            </a:r>
          </a:p>
          <a:p>
            <a:pPr lvl="2"/>
            <a:r>
              <a:rPr lang="fr-FR" noProof="0" dirty="0"/>
              <a:t>Texte de niveau 3</a:t>
            </a:r>
          </a:p>
        </p:txBody>
      </p:sp>
      <p:sp>
        <p:nvSpPr>
          <p:cNvPr id="15" name="Espace réservé du contenu 6"/>
          <p:cNvSpPr>
            <a:spLocks noGrp="1"/>
          </p:cNvSpPr>
          <p:nvPr>
            <p:ph sz="quarter" idx="14" hasCustomPrompt="1"/>
          </p:nvPr>
        </p:nvSpPr>
        <p:spPr bwMode="gray">
          <a:xfrm>
            <a:off x="2843808" y="1557338"/>
            <a:ext cx="5976342" cy="4535487"/>
          </a:xfrm>
        </p:spPr>
        <p:txBody>
          <a:bodyPr/>
          <a:lstStyle>
            <a:lvl1pPr>
              <a:spcBef>
                <a:spcPts val="1000"/>
              </a:spcBef>
              <a:spcAft>
                <a:spcPts val="300"/>
              </a:spcAft>
              <a:defRPr/>
            </a:lvl1pPr>
            <a:lvl2pPr marL="576000" indent="-108000">
              <a:spcBef>
                <a:spcPts val="600"/>
              </a:spcBef>
              <a:buClr>
                <a:schemeClr val="accent1"/>
              </a:buClr>
              <a:buSzPct val="110000"/>
              <a:buFont typeface="Arial" panose="020B0604020202020204" pitchFamily="34" charset="0"/>
              <a:buChar char="•"/>
              <a:defRPr>
                <a:latin typeface="+mj-lt"/>
              </a:defRPr>
            </a:lvl2pPr>
            <a:lvl3pPr marL="576000">
              <a:spcBef>
                <a:spcPts val="0"/>
              </a:spcBef>
              <a:spcAft>
                <a:spcPts val="0"/>
              </a:spcAft>
              <a:defRPr sz="105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Tree>
    <p:extLst>
      <p:ext uri="{BB962C8B-B14F-4D97-AF65-F5344CB8AC3E}">
        <p14:creationId xmlns:p14="http://schemas.microsoft.com/office/powerpoint/2010/main" val="533478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graphique">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568DFC80-1956-48DB-B9C2-FE8F79E2000E}" type="datetime1">
              <a:rPr lang="fr-FR" smtClean="0"/>
              <a:pPr/>
              <a:t>02/09/2019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a:xfrm>
            <a:off x="1763713" y="6318053"/>
            <a:ext cx="7056437" cy="216000"/>
          </a:xfrm>
          <a:prstGeom prst="rect">
            <a:avLst/>
          </a:prstGeom>
        </p:spPr>
        <p:txBody>
          <a:bodyPr/>
          <a:lstStyle/>
          <a:p>
            <a:r>
              <a:rPr lang="fr-FR"/>
              <a:t>20151104 -RÉUNION CHEFS AFV CDV SUPPORT V 1.7.PPTX</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3" name="Espace réservé du graphique 2"/>
          <p:cNvSpPr>
            <a:spLocks noGrp="1"/>
          </p:cNvSpPr>
          <p:nvPr>
            <p:ph type="chart" sz="quarter" idx="14"/>
          </p:nvPr>
        </p:nvSpPr>
        <p:spPr bwMode="gray">
          <a:xfrm>
            <a:off x="1150939" y="2024063"/>
            <a:ext cx="7669212" cy="4068762"/>
          </a:xfrm>
        </p:spPr>
        <p:txBody>
          <a:bodyPr tIns="720000" bIns="0" anchor="ctr" anchorCtr="0"/>
          <a:lstStyle>
            <a:lvl1pPr algn="ctr">
              <a:defRPr/>
            </a:lvl1pPr>
          </a:lstStyle>
          <a:p>
            <a:r>
              <a:rPr lang="en-US"/>
              <a:t>Click icon to add chart</a:t>
            </a:r>
            <a:endParaRPr lang="fr-FR" dirty="0"/>
          </a:p>
        </p:txBody>
      </p:sp>
    </p:spTree>
    <p:extLst>
      <p:ext uri="{BB962C8B-B14F-4D97-AF65-F5344CB8AC3E}">
        <p14:creationId xmlns:p14="http://schemas.microsoft.com/office/powerpoint/2010/main" val="71886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uverture_C">
    <p:spTree>
      <p:nvGrpSpPr>
        <p:cNvPr id="1" name=""/>
        <p:cNvGrpSpPr/>
        <p:nvPr/>
      </p:nvGrpSpPr>
      <p:grpSpPr>
        <a:xfrm>
          <a:off x="0" y="0"/>
          <a:ext cx="0" cy="0"/>
          <a:chOff x="0" y="0"/>
          <a:chExt cx="0" cy="0"/>
        </a:xfrm>
      </p:grpSpPr>
      <p:sp>
        <p:nvSpPr>
          <p:cNvPr id="15" name="Espace réservé pour une image  14"/>
          <p:cNvSpPr>
            <a:spLocks noGrp="1"/>
          </p:cNvSpPr>
          <p:nvPr>
            <p:ph type="pic" sz="quarter" idx="14"/>
          </p:nvPr>
        </p:nvSpPr>
        <p:spPr bwMode="gray">
          <a:xfrm>
            <a:off x="0" y="2034000"/>
            <a:ext cx="9144000" cy="4824000"/>
          </a:xfrm>
          <a:custGeom>
            <a:avLst/>
            <a:gdLst>
              <a:gd name="connsiteX0" fmla="*/ 630000 w 9144000"/>
              <a:gd name="connsiteY0" fmla="*/ 0 h 4824000"/>
              <a:gd name="connsiteX1" fmla="*/ 899592 w 9144000"/>
              <a:gd name="connsiteY1" fmla="*/ 0 h 4824000"/>
              <a:gd name="connsiteX2" fmla="*/ 1260000 w 9144000"/>
              <a:gd name="connsiteY2" fmla="*/ 0 h 4824000"/>
              <a:gd name="connsiteX3" fmla="*/ 9144000 w 9144000"/>
              <a:gd name="connsiteY3" fmla="*/ 0 h 4824000"/>
              <a:gd name="connsiteX4" fmla="*/ 9144000 w 9144000"/>
              <a:gd name="connsiteY4" fmla="*/ 1070340 h 4824000"/>
              <a:gd name="connsiteX5" fmla="*/ 9144000 w 9144000"/>
              <a:gd name="connsiteY5" fmla="*/ 4823460 h 4824000"/>
              <a:gd name="connsiteX6" fmla="*/ 9144000 w 9144000"/>
              <a:gd name="connsiteY6" fmla="*/ 4824000 h 4824000"/>
              <a:gd name="connsiteX7" fmla="*/ 0 w 9144000"/>
              <a:gd name="connsiteY7" fmla="*/ 4824000 h 4824000"/>
              <a:gd name="connsiteX8" fmla="*/ 0 w 9144000"/>
              <a:gd name="connsiteY8" fmla="*/ 1070340 h 4824000"/>
              <a:gd name="connsiteX9" fmla="*/ 0 w 9144000"/>
              <a:gd name="connsiteY9" fmla="*/ 630000 h 4824000"/>
              <a:gd name="connsiteX10" fmla="*/ 630000 w 9144000"/>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824000">
                <a:moveTo>
                  <a:pt x="630000" y="0"/>
                </a:moveTo>
                <a:lnTo>
                  <a:pt x="899592" y="0"/>
                </a:lnTo>
                <a:lnTo>
                  <a:pt x="1260000" y="0"/>
                </a:lnTo>
                <a:lnTo>
                  <a:pt x="9144000" y="0"/>
                </a:lnTo>
                <a:lnTo>
                  <a:pt x="9144000" y="1070340"/>
                </a:lnTo>
                <a:lnTo>
                  <a:pt x="9144000" y="4823460"/>
                </a:lnTo>
                <a:lnTo>
                  <a:pt x="9144000" y="4824000"/>
                </a:lnTo>
                <a:lnTo>
                  <a:pt x="0" y="4824000"/>
                </a:lnTo>
                <a:lnTo>
                  <a:pt x="0" y="107034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444F2446-1492-453D-ACD4-11C2FF736A02}" type="datetime1">
              <a:rPr lang="fr-FR" smtClean="0"/>
              <a:pPr/>
              <a:t>02/09/2019</a:t>
            </a:fld>
            <a:endParaRPr lang="fr-F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t>Titre de la présentation</a:t>
            </a:r>
            <a:endParaRPr lang="fr-FR" dirty="0"/>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098153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BFB406E0-9CDE-41AE-80FD-C829255ADFDF}" type="datetime1">
              <a:rPr lang="fr-FR" smtClean="0"/>
              <a:pPr/>
              <a:t>02/09/2019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a:xfrm>
            <a:off x="1763713" y="6318053"/>
            <a:ext cx="7056437" cy="216000"/>
          </a:xfrm>
          <a:prstGeom prst="rect">
            <a:avLst/>
          </a:prstGeom>
        </p:spPr>
        <p:txBody>
          <a:bodyPr/>
          <a:lstStyle/>
          <a:p>
            <a:r>
              <a:rPr lang="fr-FR"/>
              <a:t>20151104 -RÉUNION CHEFS AFV CDV SUPPORT V 1.7.PPTX</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3" name="Espace réservé du tableau 2"/>
          <p:cNvSpPr>
            <a:spLocks noGrp="1"/>
          </p:cNvSpPr>
          <p:nvPr>
            <p:ph type="tbl" sz="quarter" idx="14"/>
          </p:nvPr>
        </p:nvSpPr>
        <p:spPr bwMode="gray">
          <a:xfrm>
            <a:off x="1763713" y="1989138"/>
            <a:ext cx="5437187" cy="3240087"/>
          </a:xfrm>
        </p:spPr>
        <p:txBody>
          <a:bodyPr tIns="720000" anchor="ctr" anchorCtr="0"/>
          <a:lstStyle>
            <a:lvl1pPr algn="ctr">
              <a:defRPr/>
            </a:lvl1pPr>
          </a:lstStyle>
          <a:p>
            <a:r>
              <a:rPr lang="en-US"/>
              <a:t>Click icon to add table</a:t>
            </a:r>
            <a:endParaRPr lang="fr-FR"/>
          </a:p>
        </p:txBody>
      </p:sp>
      <p:sp>
        <p:nvSpPr>
          <p:cNvPr id="6" name="Espace réservé du texte 5"/>
          <p:cNvSpPr>
            <a:spLocks noGrp="1"/>
          </p:cNvSpPr>
          <p:nvPr>
            <p:ph type="body" sz="quarter" idx="15" hasCustomPrompt="1"/>
          </p:nvPr>
        </p:nvSpPr>
        <p:spPr bwMode="gray">
          <a:xfrm>
            <a:off x="1763713" y="5356260"/>
            <a:ext cx="252412" cy="73025"/>
          </a:xfrm>
          <a:solidFill>
            <a:schemeClr val="accent1"/>
          </a:solidFill>
        </p:spPr>
        <p:txBody>
          <a:bodyPr/>
          <a:lstStyle>
            <a:lvl1pPr>
              <a:defRPr sz="100">
                <a:solidFill>
                  <a:schemeClr val="bg1">
                    <a:alpha val="0"/>
                  </a:schemeClr>
                </a:solidFill>
              </a:defRPr>
            </a:lvl1pPr>
          </a:lstStyle>
          <a:p>
            <a:pPr lvl="0"/>
            <a:r>
              <a:rPr lang="fr-FR" dirty="0"/>
              <a:t> </a:t>
            </a:r>
          </a:p>
        </p:txBody>
      </p:sp>
      <p:sp>
        <p:nvSpPr>
          <p:cNvPr id="10" name="Espace réservé du texte 9"/>
          <p:cNvSpPr>
            <a:spLocks noGrp="1"/>
          </p:cNvSpPr>
          <p:nvPr>
            <p:ph type="body" sz="quarter" idx="16" hasCustomPrompt="1"/>
          </p:nvPr>
        </p:nvSpPr>
        <p:spPr bwMode="gray">
          <a:xfrm>
            <a:off x="2042755" y="5337212"/>
            <a:ext cx="720000" cy="360000"/>
          </a:xfrm>
        </p:spPr>
        <p:txBody>
          <a:bodyPr/>
          <a:lstStyle>
            <a:lvl1pPr>
              <a:defRPr sz="700">
                <a:solidFill>
                  <a:schemeClr val="tx1"/>
                </a:solidFill>
                <a:latin typeface="+mn-lt"/>
              </a:defRPr>
            </a:lvl1pPr>
          </a:lstStyle>
          <a:p>
            <a:pPr lvl="0"/>
            <a:r>
              <a:rPr lang="fr-FR" dirty="0"/>
              <a:t>TITRE légende 1</a:t>
            </a:r>
          </a:p>
        </p:txBody>
      </p:sp>
      <p:sp>
        <p:nvSpPr>
          <p:cNvPr id="14" name="Espace réservé du texte 5"/>
          <p:cNvSpPr>
            <a:spLocks noGrp="1"/>
          </p:cNvSpPr>
          <p:nvPr>
            <p:ph type="body" sz="quarter" idx="17" hasCustomPrompt="1"/>
          </p:nvPr>
        </p:nvSpPr>
        <p:spPr bwMode="gray">
          <a:xfrm>
            <a:off x="2879829" y="5356260"/>
            <a:ext cx="252412" cy="73025"/>
          </a:xfrm>
          <a:solidFill>
            <a:schemeClr val="accent2"/>
          </a:solidFill>
        </p:spPr>
        <p:txBody>
          <a:bodyPr/>
          <a:lstStyle>
            <a:lvl1pPr>
              <a:defRPr sz="100">
                <a:solidFill>
                  <a:schemeClr val="bg1">
                    <a:alpha val="0"/>
                  </a:schemeClr>
                </a:solidFill>
              </a:defRPr>
            </a:lvl1pPr>
          </a:lstStyle>
          <a:p>
            <a:pPr lvl="0"/>
            <a:r>
              <a:rPr lang="fr-FR" dirty="0"/>
              <a:t> </a:t>
            </a:r>
          </a:p>
        </p:txBody>
      </p:sp>
      <p:sp>
        <p:nvSpPr>
          <p:cNvPr id="15" name="Espace réservé du texte 9"/>
          <p:cNvSpPr>
            <a:spLocks noGrp="1"/>
          </p:cNvSpPr>
          <p:nvPr>
            <p:ph type="body" sz="quarter" idx="18" hasCustomPrompt="1"/>
          </p:nvPr>
        </p:nvSpPr>
        <p:spPr bwMode="gray">
          <a:xfrm>
            <a:off x="3158871" y="5337212"/>
            <a:ext cx="720000" cy="360000"/>
          </a:xfrm>
        </p:spPr>
        <p:txBody>
          <a:bodyPr/>
          <a:lstStyle>
            <a:lvl1pPr>
              <a:defRPr sz="700">
                <a:solidFill>
                  <a:schemeClr val="tx1"/>
                </a:solidFill>
                <a:latin typeface="+mn-lt"/>
              </a:defRPr>
            </a:lvl1pPr>
          </a:lstStyle>
          <a:p>
            <a:pPr lvl="0"/>
            <a:r>
              <a:rPr lang="fr-FR" dirty="0"/>
              <a:t>TITRE légende 2</a:t>
            </a:r>
          </a:p>
        </p:txBody>
      </p:sp>
      <p:sp>
        <p:nvSpPr>
          <p:cNvPr id="16" name="Espace réservé du texte 5"/>
          <p:cNvSpPr>
            <a:spLocks noGrp="1"/>
          </p:cNvSpPr>
          <p:nvPr>
            <p:ph type="body" sz="quarter" idx="19" hasCustomPrompt="1"/>
          </p:nvPr>
        </p:nvSpPr>
        <p:spPr bwMode="gray">
          <a:xfrm>
            <a:off x="3995945" y="5356260"/>
            <a:ext cx="252412" cy="73025"/>
          </a:xfrm>
          <a:solidFill>
            <a:schemeClr val="accent3"/>
          </a:solidFill>
        </p:spPr>
        <p:txBody>
          <a:bodyPr/>
          <a:lstStyle>
            <a:lvl1pPr>
              <a:defRPr sz="100">
                <a:solidFill>
                  <a:schemeClr val="bg1">
                    <a:alpha val="0"/>
                  </a:schemeClr>
                </a:solidFill>
              </a:defRPr>
            </a:lvl1pPr>
          </a:lstStyle>
          <a:p>
            <a:pPr lvl="0"/>
            <a:r>
              <a:rPr lang="fr-FR" dirty="0"/>
              <a:t> </a:t>
            </a:r>
          </a:p>
        </p:txBody>
      </p:sp>
      <p:sp>
        <p:nvSpPr>
          <p:cNvPr id="17" name="Espace réservé du texte 9"/>
          <p:cNvSpPr>
            <a:spLocks noGrp="1"/>
          </p:cNvSpPr>
          <p:nvPr>
            <p:ph type="body" sz="quarter" idx="20" hasCustomPrompt="1"/>
          </p:nvPr>
        </p:nvSpPr>
        <p:spPr bwMode="gray">
          <a:xfrm>
            <a:off x="4274987" y="5337212"/>
            <a:ext cx="720000" cy="360000"/>
          </a:xfrm>
        </p:spPr>
        <p:txBody>
          <a:bodyPr/>
          <a:lstStyle>
            <a:lvl1pPr>
              <a:defRPr sz="700">
                <a:solidFill>
                  <a:schemeClr val="tx1"/>
                </a:solidFill>
                <a:latin typeface="+mn-lt"/>
              </a:defRPr>
            </a:lvl1pPr>
          </a:lstStyle>
          <a:p>
            <a:pPr lvl="0"/>
            <a:r>
              <a:rPr lang="fr-FR" dirty="0"/>
              <a:t>TITRE légende 3</a:t>
            </a:r>
          </a:p>
        </p:txBody>
      </p:sp>
      <p:sp>
        <p:nvSpPr>
          <p:cNvPr id="18" name="Espace réservé du texte 5"/>
          <p:cNvSpPr>
            <a:spLocks noGrp="1"/>
          </p:cNvSpPr>
          <p:nvPr>
            <p:ph type="body" sz="quarter" idx="21" hasCustomPrompt="1"/>
          </p:nvPr>
        </p:nvSpPr>
        <p:spPr bwMode="gray">
          <a:xfrm>
            <a:off x="5112060" y="5356260"/>
            <a:ext cx="252412" cy="73025"/>
          </a:xfrm>
          <a:solidFill>
            <a:schemeClr val="accent4"/>
          </a:solidFill>
        </p:spPr>
        <p:txBody>
          <a:bodyPr/>
          <a:lstStyle>
            <a:lvl1pPr>
              <a:defRPr sz="100">
                <a:solidFill>
                  <a:schemeClr val="bg1">
                    <a:alpha val="0"/>
                  </a:schemeClr>
                </a:solidFill>
              </a:defRPr>
            </a:lvl1pPr>
          </a:lstStyle>
          <a:p>
            <a:pPr lvl="0"/>
            <a:r>
              <a:rPr lang="fr-FR" dirty="0"/>
              <a:t> </a:t>
            </a:r>
          </a:p>
        </p:txBody>
      </p:sp>
      <p:sp>
        <p:nvSpPr>
          <p:cNvPr id="19" name="Espace réservé du texte 9"/>
          <p:cNvSpPr>
            <a:spLocks noGrp="1"/>
          </p:cNvSpPr>
          <p:nvPr>
            <p:ph type="body" sz="quarter" idx="22" hasCustomPrompt="1"/>
          </p:nvPr>
        </p:nvSpPr>
        <p:spPr bwMode="gray">
          <a:xfrm>
            <a:off x="5391102" y="5337212"/>
            <a:ext cx="720000" cy="360000"/>
          </a:xfrm>
        </p:spPr>
        <p:txBody>
          <a:bodyPr/>
          <a:lstStyle>
            <a:lvl1pPr>
              <a:defRPr sz="700">
                <a:solidFill>
                  <a:schemeClr val="tx1"/>
                </a:solidFill>
                <a:latin typeface="+mn-lt"/>
              </a:defRPr>
            </a:lvl1pPr>
          </a:lstStyle>
          <a:p>
            <a:pPr lvl="0"/>
            <a:r>
              <a:rPr lang="fr-FR" dirty="0"/>
              <a:t>TITRE légende 4</a:t>
            </a:r>
          </a:p>
        </p:txBody>
      </p:sp>
    </p:spTree>
    <p:extLst>
      <p:ext uri="{BB962C8B-B14F-4D97-AF65-F5344CB8AC3E}">
        <p14:creationId xmlns:p14="http://schemas.microsoft.com/office/powerpoint/2010/main" val="2593722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uverture_A">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C4487BE9-0A5C-4321-8679-5969B12A5692}" type="datetime1">
              <a:rPr lang="fr-FR" smtClean="0">
                <a:solidFill>
                  <a:srgbClr val="FFFFFF">
                    <a:alpha val="0"/>
                  </a:srgbClr>
                </a:solidFill>
              </a:rPr>
              <a:pPr/>
              <a:t>02/09/2019</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solidFill>
                  <a:srgbClr val="FFFFFF">
                    <a:alpha val="0"/>
                  </a:srgbClr>
                </a:solidFill>
              </a:rPr>
              <a:t>Titre de la présentation</a:t>
            </a:r>
            <a:endParaRPr lang="fr-FR" dirty="0">
              <a:solidFill>
                <a:srgbClr val="FFFFFF">
                  <a:alpha val="0"/>
                </a:srgbClr>
              </a:solidFill>
            </a:endParaRP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dirty="0">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a:ln>
            <a:noFill/>
          </a:ln>
        </p:spPr>
      </p:pic>
    </p:spTree>
    <p:extLst>
      <p:ext uri="{BB962C8B-B14F-4D97-AF65-F5344CB8AC3E}">
        <p14:creationId xmlns:p14="http://schemas.microsoft.com/office/powerpoint/2010/main" val="2748777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uverture_B">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p:spPr>
      </p:pic>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C4487BE9-0A5C-4321-8679-5969B12A5692}" type="datetime1">
              <a:rPr lang="fr-FR" smtClean="0">
                <a:solidFill>
                  <a:srgbClr val="FFFFFF">
                    <a:alpha val="0"/>
                  </a:srgbClr>
                </a:solidFill>
              </a:rPr>
              <a:pPr/>
              <a:t>02/09/2019</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solidFill>
                  <a:srgbClr val="FFFFFF">
                    <a:alpha val="0"/>
                  </a:srgbClr>
                </a:solidFill>
              </a:rPr>
              <a:t>Titre de la présentation</a:t>
            </a:r>
            <a:endParaRPr lang="fr-FR" dirty="0">
              <a:solidFill>
                <a:srgbClr val="FFFFFF">
                  <a:alpha val="0"/>
                </a:srgbClr>
              </a:solidFill>
            </a:endParaRP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dirty="0">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007657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uverture_C">
    <p:spTree>
      <p:nvGrpSpPr>
        <p:cNvPr id="1" name=""/>
        <p:cNvGrpSpPr/>
        <p:nvPr/>
      </p:nvGrpSpPr>
      <p:grpSpPr>
        <a:xfrm>
          <a:off x="0" y="0"/>
          <a:ext cx="0" cy="0"/>
          <a:chOff x="0" y="0"/>
          <a:chExt cx="0" cy="0"/>
        </a:xfrm>
      </p:grpSpPr>
      <p:sp>
        <p:nvSpPr>
          <p:cNvPr id="15" name="Espace réservé pour une image  14"/>
          <p:cNvSpPr>
            <a:spLocks noGrp="1"/>
          </p:cNvSpPr>
          <p:nvPr>
            <p:ph type="pic" sz="quarter" idx="14"/>
          </p:nvPr>
        </p:nvSpPr>
        <p:spPr bwMode="gray">
          <a:xfrm>
            <a:off x="0" y="2034000"/>
            <a:ext cx="9144000" cy="4824000"/>
          </a:xfrm>
          <a:custGeom>
            <a:avLst/>
            <a:gdLst>
              <a:gd name="connsiteX0" fmla="*/ 630000 w 9144000"/>
              <a:gd name="connsiteY0" fmla="*/ 0 h 4824000"/>
              <a:gd name="connsiteX1" fmla="*/ 899592 w 9144000"/>
              <a:gd name="connsiteY1" fmla="*/ 0 h 4824000"/>
              <a:gd name="connsiteX2" fmla="*/ 1260000 w 9144000"/>
              <a:gd name="connsiteY2" fmla="*/ 0 h 4824000"/>
              <a:gd name="connsiteX3" fmla="*/ 9144000 w 9144000"/>
              <a:gd name="connsiteY3" fmla="*/ 0 h 4824000"/>
              <a:gd name="connsiteX4" fmla="*/ 9144000 w 9144000"/>
              <a:gd name="connsiteY4" fmla="*/ 1070340 h 4824000"/>
              <a:gd name="connsiteX5" fmla="*/ 9144000 w 9144000"/>
              <a:gd name="connsiteY5" fmla="*/ 4823460 h 4824000"/>
              <a:gd name="connsiteX6" fmla="*/ 9144000 w 9144000"/>
              <a:gd name="connsiteY6" fmla="*/ 4824000 h 4824000"/>
              <a:gd name="connsiteX7" fmla="*/ 0 w 9144000"/>
              <a:gd name="connsiteY7" fmla="*/ 4824000 h 4824000"/>
              <a:gd name="connsiteX8" fmla="*/ 0 w 9144000"/>
              <a:gd name="connsiteY8" fmla="*/ 1070340 h 4824000"/>
              <a:gd name="connsiteX9" fmla="*/ 0 w 9144000"/>
              <a:gd name="connsiteY9" fmla="*/ 630000 h 4824000"/>
              <a:gd name="connsiteX10" fmla="*/ 630000 w 9144000"/>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824000">
                <a:moveTo>
                  <a:pt x="630000" y="0"/>
                </a:moveTo>
                <a:lnTo>
                  <a:pt x="899592" y="0"/>
                </a:lnTo>
                <a:lnTo>
                  <a:pt x="1260000" y="0"/>
                </a:lnTo>
                <a:lnTo>
                  <a:pt x="9144000" y="0"/>
                </a:lnTo>
                <a:lnTo>
                  <a:pt x="9144000" y="1070340"/>
                </a:lnTo>
                <a:lnTo>
                  <a:pt x="9144000" y="4823460"/>
                </a:lnTo>
                <a:lnTo>
                  <a:pt x="9144000" y="4824000"/>
                </a:lnTo>
                <a:lnTo>
                  <a:pt x="0" y="4824000"/>
                </a:lnTo>
                <a:lnTo>
                  <a:pt x="0" y="107034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444F2446-1492-453D-ACD4-11C2FF736A02}" type="datetime1">
              <a:rPr lang="fr-FR" smtClean="0">
                <a:solidFill>
                  <a:srgbClr val="FFFFFF">
                    <a:alpha val="0"/>
                  </a:srgbClr>
                </a:solidFill>
              </a:rPr>
              <a:pPr/>
              <a:t>02/09/2019</a:t>
            </a:fld>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solidFill>
                  <a:srgbClr val="FFFFFF">
                    <a:alpha val="0"/>
                  </a:srgbClr>
                </a:solidFill>
              </a:rPr>
              <a:t>Titre de la présentation</a:t>
            </a:r>
            <a:endParaRPr lang="fr-FR" dirty="0">
              <a:solidFill>
                <a:srgbClr val="FFFFFF">
                  <a:alpha val="0"/>
                </a:srgbClr>
              </a:solidFill>
            </a:endParaRPr>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dirty="0">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953223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ouverture_D">
    <p:spTree>
      <p:nvGrpSpPr>
        <p:cNvPr id="1" name=""/>
        <p:cNvGrpSpPr/>
        <p:nvPr/>
      </p:nvGrpSpPr>
      <p:grpSpPr>
        <a:xfrm>
          <a:off x="0" y="0"/>
          <a:ext cx="0" cy="0"/>
          <a:chOff x="0" y="0"/>
          <a:chExt cx="0" cy="0"/>
        </a:xfrm>
      </p:grpSpPr>
      <p:sp>
        <p:nvSpPr>
          <p:cNvPr id="10" name="Forme libre 9"/>
          <p:cNvSpPr/>
          <p:nvPr userDrawn="1"/>
        </p:nvSpPr>
        <p:spPr bwMode="gray">
          <a:xfrm rot="16200000">
            <a:off x="2160000" y="-126000"/>
            <a:ext cx="4824000" cy="9144000"/>
          </a:xfrm>
          <a:custGeom>
            <a:avLst/>
            <a:gdLst>
              <a:gd name="connsiteX0" fmla="*/ 4824000 w 4824000"/>
              <a:gd name="connsiteY0" fmla="*/ 630000 h 9144000"/>
              <a:gd name="connsiteX1" fmla="*/ 4824000 w 4824000"/>
              <a:gd name="connsiteY1" fmla="*/ 899592 h 9144000"/>
              <a:gd name="connsiteX2" fmla="*/ 4824000 w 4824000"/>
              <a:gd name="connsiteY2" fmla="*/ 1260000 h 9144000"/>
              <a:gd name="connsiteX3" fmla="*/ 4824000 w 4824000"/>
              <a:gd name="connsiteY3" fmla="*/ 9144000 h 9144000"/>
              <a:gd name="connsiteX4" fmla="*/ 3753660 w 4824000"/>
              <a:gd name="connsiteY4" fmla="*/ 9144000 h 9144000"/>
              <a:gd name="connsiteX5" fmla="*/ 540 w 4824000"/>
              <a:gd name="connsiteY5" fmla="*/ 9144000 h 9144000"/>
              <a:gd name="connsiteX6" fmla="*/ 0 w 4824000"/>
              <a:gd name="connsiteY6" fmla="*/ 9144000 h 9144000"/>
              <a:gd name="connsiteX7" fmla="*/ 0 w 4824000"/>
              <a:gd name="connsiteY7" fmla="*/ 0 h 9144000"/>
              <a:gd name="connsiteX8" fmla="*/ 3753660 w 4824000"/>
              <a:gd name="connsiteY8" fmla="*/ 0 h 9144000"/>
              <a:gd name="connsiteX9" fmla="*/ 3753660 w 4824000"/>
              <a:gd name="connsiteY9" fmla="*/ 0 h 9144000"/>
              <a:gd name="connsiteX10" fmla="*/ 4194000 w 4824000"/>
              <a:gd name="connsiteY10" fmla="*/ 0 h 9144000"/>
              <a:gd name="connsiteX11" fmla="*/ 4824000 w 4824000"/>
              <a:gd name="connsiteY11" fmla="*/ 630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4000" h="9144000">
                <a:moveTo>
                  <a:pt x="4824000" y="630000"/>
                </a:moveTo>
                <a:lnTo>
                  <a:pt x="4824000" y="899592"/>
                </a:lnTo>
                <a:lnTo>
                  <a:pt x="4824000" y="1260000"/>
                </a:lnTo>
                <a:lnTo>
                  <a:pt x="4824000" y="9144000"/>
                </a:lnTo>
                <a:lnTo>
                  <a:pt x="3753660" y="9144000"/>
                </a:lnTo>
                <a:lnTo>
                  <a:pt x="540" y="9144000"/>
                </a:lnTo>
                <a:lnTo>
                  <a:pt x="0" y="9144000"/>
                </a:lnTo>
                <a:lnTo>
                  <a:pt x="0" y="0"/>
                </a:lnTo>
                <a:lnTo>
                  <a:pt x="3753660" y="0"/>
                </a:lnTo>
                <a:lnTo>
                  <a:pt x="3753660" y="0"/>
                </a:lnTo>
                <a:lnTo>
                  <a:pt x="4194000" y="0"/>
                </a:lnTo>
                <a:cubicBezTo>
                  <a:pt x="4541939" y="0"/>
                  <a:pt x="4824000" y="282061"/>
                  <a:pt x="4824000" y="63000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rgbClr val="FFFFFF"/>
              </a:solidFill>
            </a:endParaRPr>
          </a:p>
        </p:txBody>
      </p:sp>
      <p:pic>
        <p:nvPicPr>
          <p:cNvPr id="11" name="Imag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
        <p:nvSpPr>
          <p:cNvPr id="2" name="Titre 1"/>
          <p:cNvSpPr>
            <a:spLocks noGrp="1"/>
          </p:cNvSpPr>
          <p:nvPr>
            <p:ph type="ctrTitle"/>
          </p:nvPr>
        </p:nvSpPr>
        <p:spPr>
          <a:xfrm>
            <a:off x="8820150" y="6705600"/>
            <a:ext cx="323850" cy="151860"/>
          </a:xfrm>
        </p:spPr>
        <p:txBody>
          <a:bodyPr/>
          <a:lstStyle>
            <a:lvl1pPr>
              <a:defRPr sz="100">
                <a:solidFill>
                  <a:schemeClr val="bg1">
                    <a:alpha val="0"/>
                  </a:schemeClr>
                </a:solidFill>
              </a:defRPr>
            </a:lvl1pPr>
          </a:lstStyle>
          <a:p>
            <a:r>
              <a:rPr lang="fr-FR"/>
              <a:t>Modifiez le style du titre</a:t>
            </a:r>
            <a:endParaRPr lang="fr-FR" dirty="0"/>
          </a:p>
        </p:txBody>
      </p:sp>
      <p:sp>
        <p:nvSpPr>
          <p:cNvPr id="3" name="Sous-titre 2"/>
          <p:cNvSpPr>
            <a:spLocks noGrp="1"/>
          </p:cNvSpPr>
          <p:nvPr>
            <p:ph type="subTitle" idx="1" hasCustomPrompt="1"/>
          </p:nvPr>
        </p:nvSpPr>
        <p:spPr>
          <a:xfrm>
            <a:off x="1584000" y="3078000"/>
            <a:ext cx="7236000" cy="3016800"/>
          </a:xfrm>
        </p:spPr>
        <p:txBody>
          <a:bodyPr/>
          <a:lstStyle>
            <a:lvl1pPr marL="0" indent="0" algn="l">
              <a:lnSpc>
                <a:spcPct val="100000"/>
              </a:lnSpc>
              <a:spcBef>
                <a:spcPts val="0"/>
              </a:spcBef>
              <a:spcAft>
                <a:spcPts val="0"/>
              </a:spcAft>
              <a:buNone/>
              <a:defRPr sz="2900">
                <a:solidFill>
                  <a:schemeClr val="bg1"/>
                </a:solidFill>
                <a:latin typeface="+mn-lt"/>
              </a:defRPr>
            </a:lvl1pPr>
            <a:lvl2pPr marL="0" indent="0" algn="l">
              <a:lnSpc>
                <a:spcPct val="100000"/>
              </a:lnSpc>
              <a:buNone/>
              <a:defRPr sz="2100">
                <a:solidFill>
                  <a:schemeClr val="bg1"/>
                </a:solidFill>
              </a:defRPr>
            </a:lvl2pPr>
            <a:lvl3pPr marL="0" indent="0" algn="l">
              <a:lnSpc>
                <a:spcPct val="100000"/>
              </a:lnSpc>
              <a:spcBef>
                <a:spcPts val="600"/>
              </a:spcBef>
              <a:spcAft>
                <a:spcPts val="0"/>
              </a:spcAft>
              <a:buNone/>
              <a:defRPr sz="1600">
                <a:solidFill>
                  <a:schemeClr val="bg1"/>
                </a:solidFill>
                <a:latin typeface="+mn-lt"/>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dirty="0"/>
              <a:t>Texte de niveau 1</a:t>
            </a:r>
          </a:p>
          <a:p>
            <a:pPr lvl="1"/>
            <a:r>
              <a:rPr lang="fr-FR" noProof="0" dirty="0"/>
              <a:t>Texte de niveau 2</a:t>
            </a:r>
          </a:p>
          <a:p>
            <a:pPr lvl="2"/>
            <a:r>
              <a:rPr lang="fr-FR" noProof="0" dirty="0"/>
              <a:t>Texte de niveau 3</a:t>
            </a:r>
          </a:p>
        </p:txBody>
      </p:sp>
      <p:sp>
        <p:nvSpPr>
          <p:cNvPr id="4" name="Espace réservé de la date 3"/>
          <p:cNvSpPr>
            <a:spLocks noGrp="1"/>
          </p:cNvSpPr>
          <p:nvPr>
            <p:ph type="dt" sz="half" idx="10"/>
          </p:nvPr>
        </p:nvSpPr>
        <p:spPr/>
        <p:txBody>
          <a:bodyPr/>
          <a:lstStyle>
            <a:lvl1pPr>
              <a:defRPr sz="100">
                <a:solidFill>
                  <a:schemeClr val="bg1">
                    <a:alpha val="0"/>
                  </a:schemeClr>
                </a:solidFill>
              </a:defRPr>
            </a:lvl1pPr>
          </a:lstStyle>
          <a:p>
            <a:fld id="{6188FDA3-6E14-470C-BB2D-FB472431503E}" type="datetimeFigureOut">
              <a:rPr lang="fr-FR" smtClean="0">
                <a:solidFill>
                  <a:srgbClr val="FFFFFF">
                    <a:alpha val="0"/>
                  </a:srgbClr>
                </a:solidFill>
              </a:rPr>
              <a:pPr/>
              <a:t>02/09/2019</a:t>
            </a:fld>
            <a:endParaRPr lang="fr-FR">
              <a:solidFill>
                <a:srgbClr val="FFFFFF">
                  <a:alpha val="0"/>
                </a:srgbClr>
              </a:solidFill>
            </a:endParaRPr>
          </a:p>
        </p:txBody>
      </p:sp>
      <p:sp>
        <p:nvSpPr>
          <p:cNvPr id="5" name="Espace réservé du pied de page 4"/>
          <p:cNvSpPr>
            <a:spLocks noGrp="1"/>
          </p:cNvSpPr>
          <p:nvPr>
            <p:ph type="ftr" sz="quarter" idx="11"/>
          </p:nvPr>
        </p:nvSpPr>
        <p:spPr>
          <a:xfrm>
            <a:off x="8820150" y="6705600"/>
            <a:ext cx="323850" cy="151860"/>
          </a:xfrm>
        </p:spPr>
        <p:txBody>
          <a:bodyPr/>
          <a:lstStyle>
            <a:lvl1pPr>
              <a:defRPr sz="100">
                <a:solidFill>
                  <a:schemeClr val="bg1">
                    <a:alpha val="0"/>
                  </a:schemeClr>
                </a:solidFill>
              </a:defRPr>
            </a:lvl1pPr>
          </a:lstStyle>
          <a:p>
            <a:endParaRPr lang="fr-FR" dirty="0">
              <a:solidFill>
                <a:srgbClr val="FFFFFF">
                  <a:alpha val="0"/>
                </a:srgbClr>
              </a:solidFill>
            </a:endParaRPr>
          </a:p>
        </p:txBody>
      </p:sp>
      <p:sp>
        <p:nvSpPr>
          <p:cNvPr id="6" name="Espace réservé du numéro de diapositive 5"/>
          <p:cNvSpPr>
            <a:spLocks noGrp="1"/>
          </p:cNvSpPr>
          <p:nvPr>
            <p:ph type="sldNum" sz="quarter" idx="12"/>
          </p:nvPr>
        </p:nvSpPr>
        <p:spPr>
          <a:xfrm>
            <a:off x="8820150" y="6705600"/>
            <a:ext cx="323850" cy="152400"/>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dirty="0">
              <a:solidFill>
                <a:srgbClr val="FFFFFF">
                  <a:alpha val="0"/>
                </a:srgbClr>
              </a:solidFill>
            </a:endParaRPr>
          </a:p>
        </p:txBody>
      </p:sp>
    </p:spTree>
    <p:extLst>
      <p:ext uri="{BB962C8B-B14F-4D97-AF65-F5344CB8AC3E}">
        <p14:creationId xmlns:p14="http://schemas.microsoft.com/office/powerpoint/2010/main" val="2394616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uverture_E">
    <p:spTree>
      <p:nvGrpSpPr>
        <p:cNvPr id="1" name=""/>
        <p:cNvGrpSpPr/>
        <p:nvPr/>
      </p:nvGrpSpPr>
      <p:grpSpPr>
        <a:xfrm>
          <a:off x="0" y="0"/>
          <a:ext cx="0" cy="0"/>
          <a:chOff x="0" y="0"/>
          <a:chExt cx="0" cy="0"/>
        </a:xfrm>
      </p:grpSpPr>
      <p:sp>
        <p:nvSpPr>
          <p:cNvPr id="14" name="Forme libre 13"/>
          <p:cNvSpPr/>
          <p:nvPr userDrawn="1"/>
        </p:nvSpPr>
        <p:spPr bwMode="gray">
          <a:xfrm>
            <a:off x="1331913" y="2034000"/>
            <a:ext cx="7811709" cy="4824000"/>
          </a:xfrm>
          <a:custGeom>
            <a:avLst/>
            <a:gdLst>
              <a:gd name="connsiteX0" fmla="*/ 899592 w 7811709"/>
              <a:gd name="connsiteY0" fmla="*/ 0 h 4824000"/>
              <a:gd name="connsiteX1" fmla="*/ 7811709 w 7811709"/>
              <a:gd name="connsiteY1" fmla="*/ 0 h 4824000"/>
              <a:gd name="connsiteX2" fmla="*/ 7811709 w 7811709"/>
              <a:gd name="connsiteY2" fmla="*/ 1070340 h 4824000"/>
              <a:gd name="connsiteX3" fmla="*/ 7811709 w 7811709"/>
              <a:gd name="connsiteY3" fmla="*/ 4824000 h 4824000"/>
              <a:gd name="connsiteX4" fmla="*/ 899592 w 7811709"/>
              <a:gd name="connsiteY4" fmla="*/ 4824000 h 4824000"/>
              <a:gd name="connsiteX5" fmla="*/ 0 w 7811709"/>
              <a:gd name="connsiteY5" fmla="*/ 4824000 h 4824000"/>
              <a:gd name="connsiteX6" fmla="*/ 0 w 7811709"/>
              <a:gd name="connsiteY6" fmla="*/ 1260000 h 4824000"/>
              <a:gd name="connsiteX7" fmla="*/ 0 w 7811709"/>
              <a:gd name="connsiteY7" fmla="*/ 1070340 h 4824000"/>
              <a:gd name="connsiteX8" fmla="*/ 0 w 7811709"/>
              <a:gd name="connsiteY8" fmla="*/ 630000 h 4824000"/>
              <a:gd name="connsiteX9" fmla="*/ 630000 w 7811709"/>
              <a:gd name="connsiteY9" fmla="*/ 0 h 4824000"/>
              <a:gd name="connsiteX10" fmla="*/ 899592 w 7811709"/>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1709" h="4824000">
                <a:moveTo>
                  <a:pt x="899592" y="0"/>
                </a:moveTo>
                <a:lnTo>
                  <a:pt x="7811709" y="0"/>
                </a:lnTo>
                <a:lnTo>
                  <a:pt x="7811709" y="1070340"/>
                </a:lnTo>
                <a:lnTo>
                  <a:pt x="7811709" y="4824000"/>
                </a:lnTo>
                <a:lnTo>
                  <a:pt x="899592" y="4824000"/>
                </a:lnTo>
                <a:lnTo>
                  <a:pt x="0" y="4824000"/>
                </a:lnTo>
                <a:lnTo>
                  <a:pt x="0" y="1260000"/>
                </a:lnTo>
                <a:lnTo>
                  <a:pt x="0" y="1070340"/>
                </a:lnTo>
                <a:lnTo>
                  <a:pt x="0" y="630000"/>
                </a:lnTo>
                <a:cubicBezTo>
                  <a:pt x="0" y="282061"/>
                  <a:pt x="282061" y="0"/>
                  <a:pt x="630000" y="0"/>
                </a:cubicBezTo>
                <a:lnTo>
                  <a:pt x="89959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rgbClr val="FFFFFF"/>
              </a:solidFill>
            </a:endParaRPr>
          </a:p>
        </p:txBody>
      </p:sp>
      <p:sp>
        <p:nvSpPr>
          <p:cNvPr id="2" name="Espace réservé de la date 1"/>
          <p:cNvSpPr>
            <a:spLocks noGrp="1"/>
          </p:cNvSpPr>
          <p:nvPr>
            <p:ph type="dt" sz="half" idx="14"/>
          </p:nvPr>
        </p:nvSpPr>
        <p:spPr bwMode="gray"/>
        <p:txBody>
          <a:bodyPr/>
          <a:lstStyle/>
          <a:p>
            <a:fld id="{42DB61FD-4C10-4A3D-B3A5-9280AE50427E}" type="datetime1">
              <a:rPr lang="fr-FR" smtClean="0">
                <a:solidFill>
                  <a:srgbClr val="FFFFFF">
                    <a:alpha val="0"/>
                  </a:srgbClr>
                </a:solidFill>
              </a:rPr>
              <a:pPr/>
              <a:t>02/09/2019</a:t>
            </a:fld>
            <a:endParaRPr lang="fr-FR" dirty="0">
              <a:solidFill>
                <a:srgbClr val="FFFFFF">
                  <a:alpha val="0"/>
                </a:srgbClr>
              </a:solidFill>
            </a:endParaRPr>
          </a:p>
        </p:txBody>
      </p:sp>
      <p:sp>
        <p:nvSpPr>
          <p:cNvPr id="3" name="Espace réservé du pied de page 2"/>
          <p:cNvSpPr>
            <a:spLocks noGrp="1"/>
          </p:cNvSpPr>
          <p:nvPr>
            <p:ph type="ftr" sz="quarter" idx="15"/>
          </p:nvPr>
        </p:nvSpPr>
        <p:spPr bwMode="gray">
          <a:xfrm>
            <a:off x="1763713" y="6156000"/>
            <a:ext cx="6624637" cy="232968"/>
          </a:xfrm>
        </p:spPr>
        <p:txBody>
          <a:bodyPr/>
          <a:lstStyle>
            <a:lvl1pPr>
              <a:defRPr>
                <a:solidFill>
                  <a:schemeClr val="bg1"/>
                </a:solidFill>
              </a:defRPr>
            </a:lvl1pPr>
          </a:lstStyle>
          <a:p>
            <a:r>
              <a:rPr lang="fr-FR">
                <a:solidFill>
                  <a:srgbClr val="FFFFFF"/>
                </a:solidFill>
              </a:rPr>
              <a:t>Titre de la présentation</a:t>
            </a:r>
            <a:endParaRPr lang="fr-FR" dirty="0">
              <a:solidFill>
                <a:srgbClr val="FFFFFF"/>
              </a:solidFill>
            </a:endParaRPr>
          </a:p>
        </p:txBody>
      </p:sp>
      <p:sp>
        <p:nvSpPr>
          <p:cNvPr id="10"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bg1"/>
                </a:solidFill>
              </a:defRPr>
            </a:lvl1pPr>
          </a:lstStyle>
          <a:p>
            <a:fld id="{10C140CD-8AED-46FF-A9A2-77308F3F39AE}" type="slidenum">
              <a:rPr lang="fr-FR" smtClean="0">
                <a:solidFill>
                  <a:srgbClr val="FFFFFF"/>
                </a:solidFill>
              </a:rPr>
              <a:pPr/>
              <a:t>‹N°›</a:t>
            </a:fld>
            <a:endParaRPr lang="fr-FR" dirty="0">
              <a:solidFill>
                <a:srgbClr val="FFFFFF"/>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32000" y="3258000"/>
            <a:ext cx="7812000" cy="3599677"/>
          </a:xfrm>
          <a:prstGeom prst="rect">
            <a:avLst/>
          </a:prstGeom>
        </p:spPr>
      </p:pic>
      <p:sp>
        <p:nvSpPr>
          <p:cNvPr id="8" name="Espace réservé du texte 7"/>
          <p:cNvSpPr>
            <a:spLocks noGrp="1"/>
          </p:cNvSpPr>
          <p:nvPr>
            <p:ph type="body" sz="quarter" idx="13" hasCustomPrompt="1"/>
          </p:nvPr>
        </p:nvSpPr>
        <p:spPr bwMode="gray">
          <a:xfrm>
            <a:off x="2232025" y="3077924"/>
            <a:ext cx="6588125" cy="3014901"/>
          </a:xfrm>
        </p:spPr>
        <p:txBody>
          <a:bodyPr/>
          <a:lstStyle>
            <a:lvl1pPr>
              <a:lnSpc>
                <a:spcPct val="100000"/>
              </a:lnSpc>
              <a:spcBef>
                <a:spcPts val="0"/>
              </a:spcBef>
              <a:spcAft>
                <a:spcPts val="0"/>
              </a:spcAft>
              <a:defRPr sz="2900">
                <a:solidFill>
                  <a:schemeClr val="bg1"/>
                </a:solidFill>
                <a:latin typeface="+mn-lt"/>
              </a:defRPr>
            </a:lvl1pPr>
            <a:lvl2pPr>
              <a:lnSpc>
                <a:spcPct val="100000"/>
              </a:lnSpc>
              <a:spcBef>
                <a:spcPts val="0"/>
              </a:spcBef>
              <a:spcAft>
                <a:spcPts val="0"/>
              </a:spcAft>
              <a:defRPr sz="2100">
                <a:solidFill>
                  <a:schemeClr val="bg1"/>
                </a:solidFill>
              </a:defRPr>
            </a:lvl2pPr>
            <a:lvl3pPr marL="0">
              <a:lnSpc>
                <a:spcPct val="100000"/>
              </a:lnSpc>
              <a:spcBef>
                <a:spcPts val="600"/>
              </a:spcBef>
              <a:spcAft>
                <a:spcPts val="0"/>
              </a:spcAft>
              <a:defRPr sz="1600">
                <a:solidFill>
                  <a:schemeClr val="bg1"/>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3038619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itre_A">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rcRect l="68"/>
          <a:stretch>
            <a:fillRect/>
          </a:stretch>
        </p:blipFill>
        <p:spPr bwMode="gray">
          <a:xfrm>
            <a:off x="1912930" y="2034001"/>
            <a:ext cx="7236000" cy="1998918"/>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2"/>
                </a:solidFill>
                <a:latin typeface="+mn-lt"/>
              </a:defRPr>
            </a:lvl1pPr>
            <a:lvl2pPr>
              <a:lnSpc>
                <a:spcPct val="100000"/>
              </a:lnSpc>
              <a:spcBef>
                <a:spcPts val="0"/>
              </a:spcBef>
              <a:spcAft>
                <a:spcPts val="0"/>
              </a:spcAft>
              <a:defRPr sz="2100">
                <a:solidFill>
                  <a:schemeClr val="accent2"/>
                </a:solidFill>
              </a:defRPr>
            </a:lvl2pPr>
            <a:lvl3pPr marL="0">
              <a:lnSpc>
                <a:spcPct val="120000"/>
              </a:lnSpc>
              <a:spcBef>
                <a:spcPts val="0"/>
              </a:spcBef>
              <a:spcAft>
                <a:spcPts val="0"/>
              </a:spcAft>
              <a:defRPr sz="1200">
                <a:solidFill>
                  <a:schemeClr val="accent2"/>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1D6F72BC-51F6-4511-8CB4-7E24A9621DAC}" type="datetime1">
              <a:rPr lang="fr-FR" smtClean="0">
                <a:solidFill>
                  <a:srgbClr val="FFFFFF">
                    <a:alpha val="0"/>
                  </a:srgbClr>
                </a:solidFill>
              </a:rPr>
              <a:pPr/>
              <a:t>02/09/2019</a:t>
            </a:fld>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dirty="0">
                <a:solidFill>
                  <a:srgbClr val="9796A3"/>
                </a:solidFill>
              </a:rPr>
              <a:t>Titre de la présentation</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784132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itre_Abis">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912930" y="2034682"/>
            <a:ext cx="7236000" cy="1997556"/>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2"/>
                </a:solidFill>
                <a:latin typeface="+mn-lt"/>
              </a:defRPr>
            </a:lvl1pPr>
            <a:lvl2pPr>
              <a:lnSpc>
                <a:spcPct val="100000"/>
              </a:lnSpc>
              <a:spcBef>
                <a:spcPts val="0"/>
              </a:spcBef>
              <a:spcAft>
                <a:spcPts val="0"/>
              </a:spcAft>
              <a:defRPr sz="2100">
                <a:solidFill>
                  <a:schemeClr val="accent2"/>
                </a:solidFill>
              </a:defRPr>
            </a:lvl2pPr>
            <a:lvl3pPr marL="0">
              <a:lnSpc>
                <a:spcPct val="120000"/>
              </a:lnSpc>
              <a:spcBef>
                <a:spcPts val="0"/>
              </a:spcBef>
              <a:spcAft>
                <a:spcPts val="0"/>
              </a:spcAft>
              <a:defRPr sz="1200">
                <a:solidFill>
                  <a:schemeClr val="accent2"/>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1D6F72BC-51F6-4511-8CB4-7E24A9621DAC}" type="datetime1">
              <a:rPr lang="fr-FR" smtClean="0">
                <a:solidFill>
                  <a:srgbClr val="FFFFFF">
                    <a:alpha val="0"/>
                  </a:srgbClr>
                </a:solidFill>
              </a:rPr>
              <a:pPr/>
              <a:t>02/09/2019</a:t>
            </a:fld>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dirty="0">
                <a:solidFill>
                  <a:srgbClr val="9796A3"/>
                </a:solidFill>
              </a:rPr>
              <a:t>Titre de la présentation</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682278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hapitre_B">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rcRect l="68"/>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2"/>
                </a:solidFill>
                <a:latin typeface="+mn-lt"/>
              </a:defRPr>
            </a:lvl1pPr>
            <a:lvl2pPr>
              <a:lnSpc>
                <a:spcPct val="100000"/>
              </a:lnSpc>
              <a:spcBef>
                <a:spcPts val="0"/>
              </a:spcBef>
              <a:spcAft>
                <a:spcPts val="0"/>
              </a:spcAft>
              <a:defRPr sz="2100">
                <a:solidFill>
                  <a:schemeClr val="accent2"/>
                </a:solidFill>
              </a:defRPr>
            </a:lvl2pPr>
            <a:lvl3pPr marL="0">
              <a:lnSpc>
                <a:spcPct val="120000"/>
              </a:lnSpc>
              <a:spcBef>
                <a:spcPts val="0"/>
              </a:spcBef>
              <a:spcAft>
                <a:spcPts val="0"/>
              </a:spcAft>
              <a:defRPr sz="1200">
                <a:solidFill>
                  <a:schemeClr val="accent2"/>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1363D951-4801-4CE4-994F-F71C8930CD4D}" type="datetime1">
              <a:rPr lang="fr-FR" smtClean="0">
                <a:solidFill>
                  <a:srgbClr val="FFFFFF">
                    <a:alpha val="0"/>
                  </a:srgbClr>
                </a:solidFill>
              </a:rPr>
              <a:pPr/>
              <a:t>02/09/2019</a:t>
            </a:fld>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dirty="0">
                <a:solidFill>
                  <a:srgbClr val="9796A3"/>
                </a:solidFill>
              </a:rPr>
              <a:t>Titre de la présentation</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3209064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hapitre_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rcRect l="68"/>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2"/>
                </a:solidFill>
                <a:latin typeface="+mn-lt"/>
              </a:defRPr>
            </a:lvl1pPr>
            <a:lvl2pPr>
              <a:lnSpc>
                <a:spcPct val="100000"/>
              </a:lnSpc>
              <a:spcBef>
                <a:spcPts val="0"/>
              </a:spcBef>
              <a:spcAft>
                <a:spcPts val="0"/>
              </a:spcAft>
              <a:defRPr sz="2100">
                <a:solidFill>
                  <a:schemeClr val="accent2"/>
                </a:solidFill>
              </a:defRPr>
            </a:lvl2pPr>
            <a:lvl3pPr marL="0">
              <a:lnSpc>
                <a:spcPct val="120000"/>
              </a:lnSpc>
              <a:spcBef>
                <a:spcPts val="0"/>
              </a:spcBef>
              <a:spcAft>
                <a:spcPts val="0"/>
              </a:spcAft>
              <a:defRPr sz="1200">
                <a:solidFill>
                  <a:schemeClr val="accent2"/>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657C119C-9FF3-4265-A74F-DEFB2592FEE6}" type="datetime1">
              <a:rPr lang="fr-FR" smtClean="0">
                <a:solidFill>
                  <a:srgbClr val="FFFFFF">
                    <a:alpha val="0"/>
                  </a:srgbClr>
                </a:solidFill>
              </a:rPr>
              <a:pPr/>
              <a:t>02/09/2019</a:t>
            </a:fld>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dirty="0">
                <a:solidFill>
                  <a:srgbClr val="9796A3"/>
                </a:solidFill>
              </a:rPr>
              <a:t>Titre de la présentation</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73935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uverture_D">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84000" y="0"/>
            <a:ext cx="7560000" cy="2034388"/>
          </a:xfrm>
          <a:prstGeom prst="rect">
            <a:avLst/>
          </a:prstGeom>
        </p:spPr>
      </p:pic>
      <p:sp>
        <p:nvSpPr>
          <p:cNvPr id="10" name="Forme libre 9"/>
          <p:cNvSpPr/>
          <p:nvPr userDrawn="1"/>
        </p:nvSpPr>
        <p:spPr bwMode="gray">
          <a:xfrm rot="16200000">
            <a:off x="2160000" y="-126000"/>
            <a:ext cx="4824000" cy="9144000"/>
          </a:xfrm>
          <a:custGeom>
            <a:avLst/>
            <a:gdLst>
              <a:gd name="connsiteX0" fmla="*/ 4824000 w 4824000"/>
              <a:gd name="connsiteY0" fmla="*/ 630000 h 9144000"/>
              <a:gd name="connsiteX1" fmla="*/ 4824000 w 4824000"/>
              <a:gd name="connsiteY1" fmla="*/ 899592 h 9144000"/>
              <a:gd name="connsiteX2" fmla="*/ 4824000 w 4824000"/>
              <a:gd name="connsiteY2" fmla="*/ 1260000 h 9144000"/>
              <a:gd name="connsiteX3" fmla="*/ 4824000 w 4824000"/>
              <a:gd name="connsiteY3" fmla="*/ 9144000 h 9144000"/>
              <a:gd name="connsiteX4" fmla="*/ 3753660 w 4824000"/>
              <a:gd name="connsiteY4" fmla="*/ 9144000 h 9144000"/>
              <a:gd name="connsiteX5" fmla="*/ 540 w 4824000"/>
              <a:gd name="connsiteY5" fmla="*/ 9144000 h 9144000"/>
              <a:gd name="connsiteX6" fmla="*/ 0 w 4824000"/>
              <a:gd name="connsiteY6" fmla="*/ 9144000 h 9144000"/>
              <a:gd name="connsiteX7" fmla="*/ 0 w 4824000"/>
              <a:gd name="connsiteY7" fmla="*/ 0 h 9144000"/>
              <a:gd name="connsiteX8" fmla="*/ 3753660 w 4824000"/>
              <a:gd name="connsiteY8" fmla="*/ 0 h 9144000"/>
              <a:gd name="connsiteX9" fmla="*/ 3753660 w 4824000"/>
              <a:gd name="connsiteY9" fmla="*/ 0 h 9144000"/>
              <a:gd name="connsiteX10" fmla="*/ 4194000 w 4824000"/>
              <a:gd name="connsiteY10" fmla="*/ 0 h 9144000"/>
              <a:gd name="connsiteX11" fmla="*/ 4824000 w 4824000"/>
              <a:gd name="connsiteY11" fmla="*/ 630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4000" h="9144000">
                <a:moveTo>
                  <a:pt x="4824000" y="630000"/>
                </a:moveTo>
                <a:lnTo>
                  <a:pt x="4824000" y="899592"/>
                </a:lnTo>
                <a:lnTo>
                  <a:pt x="4824000" y="1260000"/>
                </a:lnTo>
                <a:lnTo>
                  <a:pt x="4824000" y="9144000"/>
                </a:lnTo>
                <a:lnTo>
                  <a:pt x="3753660" y="9144000"/>
                </a:lnTo>
                <a:lnTo>
                  <a:pt x="540" y="9144000"/>
                </a:lnTo>
                <a:lnTo>
                  <a:pt x="0" y="9144000"/>
                </a:lnTo>
                <a:lnTo>
                  <a:pt x="0" y="0"/>
                </a:lnTo>
                <a:lnTo>
                  <a:pt x="3753660" y="0"/>
                </a:lnTo>
                <a:lnTo>
                  <a:pt x="3753660" y="0"/>
                </a:lnTo>
                <a:lnTo>
                  <a:pt x="4194000" y="0"/>
                </a:lnTo>
                <a:cubicBezTo>
                  <a:pt x="4541939" y="0"/>
                  <a:pt x="4824000" y="282061"/>
                  <a:pt x="4824000" y="63000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
        <p:nvSpPr>
          <p:cNvPr id="2" name="Titre 1"/>
          <p:cNvSpPr>
            <a:spLocks noGrp="1"/>
          </p:cNvSpPr>
          <p:nvPr>
            <p:ph type="ctrTitle"/>
          </p:nvPr>
        </p:nvSpPr>
        <p:spPr>
          <a:xfrm>
            <a:off x="8820150" y="6705600"/>
            <a:ext cx="323850" cy="151860"/>
          </a:xfrm>
        </p:spPr>
        <p:txBody>
          <a:bodyPr/>
          <a:lstStyle>
            <a:lvl1pPr>
              <a:defRPr sz="100">
                <a:solidFill>
                  <a:schemeClr val="bg1">
                    <a:alpha val="0"/>
                  </a:schemeClr>
                </a:solidFill>
              </a:defRPr>
            </a:lvl1pPr>
          </a:lstStyle>
          <a:p>
            <a:r>
              <a:rPr lang="fr-FR"/>
              <a:t>Modifiez le style du titre</a:t>
            </a:r>
            <a:endParaRPr lang="fr-FR" dirty="0"/>
          </a:p>
        </p:txBody>
      </p:sp>
      <p:sp>
        <p:nvSpPr>
          <p:cNvPr id="3" name="Sous-titre 2"/>
          <p:cNvSpPr>
            <a:spLocks noGrp="1"/>
          </p:cNvSpPr>
          <p:nvPr>
            <p:ph type="subTitle" idx="1" hasCustomPrompt="1"/>
          </p:nvPr>
        </p:nvSpPr>
        <p:spPr>
          <a:xfrm>
            <a:off x="1584000" y="3078000"/>
            <a:ext cx="7236000" cy="3016800"/>
          </a:xfrm>
        </p:spPr>
        <p:txBody>
          <a:bodyPr/>
          <a:lstStyle>
            <a:lvl1pPr marL="0" indent="0" algn="l">
              <a:lnSpc>
                <a:spcPct val="100000"/>
              </a:lnSpc>
              <a:spcBef>
                <a:spcPts val="0"/>
              </a:spcBef>
              <a:spcAft>
                <a:spcPts val="0"/>
              </a:spcAft>
              <a:buNone/>
              <a:defRPr sz="2900">
                <a:solidFill>
                  <a:schemeClr val="bg1"/>
                </a:solidFill>
                <a:latin typeface="+mn-lt"/>
              </a:defRPr>
            </a:lvl1pPr>
            <a:lvl2pPr marL="0" indent="0" algn="l">
              <a:lnSpc>
                <a:spcPct val="100000"/>
              </a:lnSpc>
              <a:buNone/>
              <a:defRPr sz="2100">
                <a:solidFill>
                  <a:schemeClr val="bg1"/>
                </a:solidFill>
              </a:defRPr>
            </a:lvl2pPr>
            <a:lvl3pPr marL="0" indent="0" algn="l">
              <a:lnSpc>
                <a:spcPct val="100000"/>
              </a:lnSpc>
              <a:spcBef>
                <a:spcPts val="600"/>
              </a:spcBef>
              <a:spcAft>
                <a:spcPts val="0"/>
              </a:spcAft>
              <a:buNone/>
              <a:defRPr sz="1600">
                <a:solidFill>
                  <a:schemeClr val="bg1"/>
                </a:solidFill>
                <a:latin typeface="+mn-lt"/>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dirty="0"/>
              <a:t>Texte de niveau 1</a:t>
            </a:r>
          </a:p>
          <a:p>
            <a:pPr lvl="1"/>
            <a:r>
              <a:rPr lang="fr-FR" noProof="0" dirty="0"/>
              <a:t>Texte de niveau 2</a:t>
            </a:r>
          </a:p>
          <a:p>
            <a:pPr lvl="2"/>
            <a:r>
              <a:rPr lang="fr-FR" noProof="0" dirty="0"/>
              <a:t>Texte de niveau 3</a:t>
            </a:r>
          </a:p>
        </p:txBody>
      </p:sp>
      <p:sp>
        <p:nvSpPr>
          <p:cNvPr id="4" name="Espace réservé de la date 3"/>
          <p:cNvSpPr>
            <a:spLocks noGrp="1"/>
          </p:cNvSpPr>
          <p:nvPr>
            <p:ph type="dt" sz="half" idx="10"/>
          </p:nvPr>
        </p:nvSpPr>
        <p:spPr/>
        <p:txBody>
          <a:bodyPr/>
          <a:lstStyle>
            <a:lvl1pPr>
              <a:defRPr sz="100">
                <a:solidFill>
                  <a:schemeClr val="bg1">
                    <a:alpha val="0"/>
                  </a:schemeClr>
                </a:solidFill>
              </a:defRPr>
            </a:lvl1pPr>
          </a:lstStyle>
          <a:p>
            <a:fld id="{6188FDA3-6E14-470C-BB2D-FB472431503E}" type="datetimeFigureOut">
              <a:rPr lang="fr-FR" smtClean="0"/>
              <a:pPr/>
              <a:t>02/09/2019</a:t>
            </a:fld>
            <a:endParaRPr lang="fr-FR"/>
          </a:p>
        </p:txBody>
      </p:sp>
      <p:sp>
        <p:nvSpPr>
          <p:cNvPr id="5" name="Espace réservé du pied de page 4"/>
          <p:cNvSpPr>
            <a:spLocks noGrp="1"/>
          </p:cNvSpPr>
          <p:nvPr>
            <p:ph type="ftr" sz="quarter" idx="11"/>
          </p:nvPr>
        </p:nvSpPr>
        <p:spPr>
          <a:xfrm>
            <a:off x="8820150" y="6705600"/>
            <a:ext cx="323850" cy="151860"/>
          </a:xfrm>
        </p:spPr>
        <p:txBody>
          <a:bodyPr/>
          <a:lstStyle>
            <a:lvl1pPr>
              <a:defRPr sz="100">
                <a:solidFill>
                  <a:schemeClr val="bg1">
                    <a:alpha val="0"/>
                  </a:schemeClr>
                </a:solidFill>
              </a:defRPr>
            </a:lvl1pPr>
          </a:lstStyle>
          <a:p>
            <a:endParaRPr lang="fr-FR" dirty="0"/>
          </a:p>
        </p:txBody>
      </p:sp>
      <p:sp>
        <p:nvSpPr>
          <p:cNvPr id="6" name="Espace réservé du numéro de diapositive 5"/>
          <p:cNvSpPr>
            <a:spLocks noGrp="1"/>
          </p:cNvSpPr>
          <p:nvPr>
            <p:ph type="sldNum" sz="quarter" idx="12"/>
          </p:nvPr>
        </p:nvSpPr>
        <p:spPr>
          <a:xfrm>
            <a:off x="8820150" y="6705600"/>
            <a:ext cx="323850" cy="152400"/>
          </a:xfrm>
        </p:spPr>
        <p:txBody>
          <a:bodyPr/>
          <a:lstStyle>
            <a:lvl1pPr>
              <a:defRPr sz="100">
                <a:solidFill>
                  <a:schemeClr val="bg1">
                    <a:alpha val="0"/>
                  </a:schemeClr>
                </a:solidFill>
              </a:defRPr>
            </a:lvl1pPr>
          </a:lstStyle>
          <a:p>
            <a:fld id="{10C140CD-8AED-46FF-A9A2-77308F3F39AE}" type="slidenum">
              <a:rPr lang="fr-FR" smtClean="0"/>
              <a:pPr/>
              <a:t>‹N°›</a:t>
            </a:fld>
            <a:endParaRPr lang="fr-FR" dirty="0"/>
          </a:p>
        </p:txBody>
      </p:sp>
    </p:spTree>
    <p:extLst>
      <p:ext uri="{BB962C8B-B14F-4D97-AF65-F5344CB8AC3E}">
        <p14:creationId xmlns:p14="http://schemas.microsoft.com/office/powerpoint/2010/main" val="3379804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apitre_D">
    <p:spTree>
      <p:nvGrpSpPr>
        <p:cNvPr id="1" name=""/>
        <p:cNvGrpSpPr/>
        <p:nvPr/>
      </p:nvGrpSpPr>
      <p:grpSpPr>
        <a:xfrm>
          <a:off x="0" y="0"/>
          <a:ext cx="0" cy="0"/>
          <a:chOff x="0" y="0"/>
          <a:chExt cx="0" cy="0"/>
        </a:xfrm>
      </p:grpSpPr>
      <p:sp>
        <p:nvSpPr>
          <p:cNvPr id="14" name="Espace réservé pour une image  13"/>
          <p:cNvSpPr>
            <a:spLocks noGrp="1"/>
          </p:cNvSpPr>
          <p:nvPr>
            <p:ph type="pic" sz="quarter" idx="17"/>
          </p:nvPr>
        </p:nvSpPr>
        <p:spPr bwMode="gray">
          <a:xfrm>
            <a:off x="1912930" y="2034001"/>
            <a:ext cx="7236000" cy="1998000"/>
          </a:xfrm>
          <a:custGeom>
            <a:avLst/>
            <a:gdLst>
              <a:gd name="connsiteX0" fmla="*/ 630000 w 7231070"/>
              <a:gd name="connsiteY0" fmla="*/ 0 h 1998000"/>
              <a:gd name="connsiteX1" fmla="*/ 899593 w 7231070"/>
              <a:gd name="connsiteY1" fmla="*/ 0 h 1998000"/>
              <a:gd name="connsiteX2" fmla="*/ 1260000 w 7231070"/>
              <a:gd name="connsiteY2" fmla="*/ 0 h 1998000"/>
              <a:gd name="connsiteX3" fmla="*/ 7230692 w 7231070"/>
              <a:gd name="connsiteY3" fmla="*/ 0 h 1998000"/>
              <a:gd name="connsiteX4" fmla="*/ 7230692 w 7231070"/>
              <a:gd name="connsiteY4" fmla="*/ 917880 h 1998000"/>
              <a:gd name="connsiteX5" fmla="*/ 7231070 w 7231070"/>
              <a:gd name="connsiteY5" fmla="*/ 917880 h 1998000"/>
              <a:gd name="connsiteX6" fmla="*/ 7231070 w 7231070"/>
              <a:gd name="connsiteY6" fmla="*/ 1998000 h 1998000"/>
              <a:gd name="connsiteX7" fmla="*/ 7230692 w 7231070"/>
              <a:gd name="connsiteY7" fmla="*/ 1998000 h 1998000"/>
              <a:gd name="connsiteX8" fmla="*/ 899593 w 7231070"/>
              <a:gd name="connsiteY8" fmla="*/ 1998000 h 1998000"/>
              <a:gd name="connsiteX9" fmla="*/ 1 w 7231070"/>
              <a:gd name="connsiteY9" fmla="*/ 1998000 h 1998000"/>
              <a:gd name="connsiteX10" fmla="*/ 1 w 7231070"/>
              <a:gd name="connsiteY10" fmla="*/ 1260000 h 1998000"/>
              <a:gd name="connsiteX11" fmla="*/ 0 w 7231070"/>
              <a:gd name="connsiteY11" fmla="*/ 1260000 h 1998000"/>
              <a:gd name="connsiteX12" fmla="*/ 0 w 7231070"/>
              <a:gd name="connsiteY12" fmla="*/ 630000 h 1998000"/>
              <a:gd name="connsiteX13" fmla="*/ 630000 w 7231070"/>
              <a:gd name="connsiteY13" fmla="*/ 0 h 19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070" h="1998000">
                <a:moveTo>
                  <a:pt x="630000" y="0"/>
                </a:moveTo>
                <a:lnTo>
                  <a:pt x="899593" y="0"/>
                </a:lnTo>
                <a:lnTo>
                  <a:pt x="1260000" y="0"/>
                </a:lnTo>
                <a:lnTo>
                  <a:pt x="7230692" y="0"/>
                </a:lnTo>
                <a:lnTo>
                  <a:pt x="7230692" y="917880"/>
                </a:lnTo>
                <a:lnTo>
                  <a:pt x="7231070" y="917880"/>
                </a:lnTo>
                <a:lnTo>
                  <a:pt x="7231070" y="1998000"/>
                </a:lnTo>
                <a:lnTo>
                  <a:pt x="7230692" y="1998000"/>
                </a:lnTo>
                <a:lnTo>
                  <a:pt x="899593" y="1998000"/>
                </a:lnTo>
                <a:lnTo>
                  <a:pt x="1" y="1998000"/>
                </a:lnTo>
                <a:lnTo>
                  <a:pt x="1" y="1260000"/>
                </a:lnTo>
                <a:lnTo>
                  <a:pt x="0" y="126000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2"/>
                </a:solidFill>
                <a:latin typeface="+mn-lt"/>
              </a:defRPr>
            </a:lvl1pPr>
            <a:lvl2pPr>
              <a:lnSpc>
                <a:spcPct val="100000"/>
              </a:lnSpc>
              <a:spcBef>
                <a:spcPts val="0"/>
              </a:spcBef>
              <a:spcAft>
                <a:spcPts val="0"/>
              </a:spcAft>
              <a:defRPr sz="2100">
                <a:solidFill>
                  <a:schemeClr val="accent2"/>
                </a:solidFill>
              </a:defRPr>
            </a:lvl2pPr>
            <a:lvl3pPr marL="0">
              <a:lnSpc>
                <a:spcPct val="120000"/>
              </a:lnSpc>
              <a:spcBef>
                <a:spcPts val="0"/>
              </a:spcBef>
              <a:spcAft>
                <a:spcPts val="0"/>
              </a:spcAft>
              <a:defRPr sz="1200">
                <a:solidFill>
                  <a:schemeClr val="accent2"/>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8197A840-86ED-47C9-965B-C7D4536BA6CA}" type="datetime1">
              <a:rPr lang="fr-FR" smtClean="0">
                <a:solidFill>
                  <a:srgbClr val="FFFFFF">
                    <a:alpha val="0"/>
                  </a:srgbClr>
                </a:solidFill>
              </a:rPr>
              <a:pPr/>
              <a:t>02/09/2019</a:t>
            </a:fld>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solidFill>
                  <a:srgbClr val="9796A3"/>
                </a:solidFill>
              </a:rPr>
              <a:t>Titre de la présentation</a:t>
            </a:r>
            <a:endParaRPr lang="fr-FR" dirty="0">
              <a:solidFill>
                <a:srgbClr val="9796A3"/>
              </a:solidFill>
            </a:endParaRP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1385837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CA461472-4D02-4E3B-8474-CDB85EE37559}" type="datetime1">
              <a:rPr lang="fr-FR" smtClean="0">
                <a:solidFill>
                  <a:srgbClr val="FFFFFF">
                    <a:alpha val="0"/>
                  </a:srgbClr>
                </a:solidFill>
              </a:rPr>
              <a:pPr/>
              <a:t>02/09/2019</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Titre de la présentation</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7" name="Espace réservé du contenu 6"/>
          <p:cNvSpPr>
            <a:spLocks noGrp="1"/>
          </p:cNvSpPr>
          <p:nvPr>
            <p:ph sz="quarter" idx="14" hasCustomPrompt="1"/>
          </p:nvPr>
        </p:nvSpPr>
        <p:spPr bwMode="gray">
          <a:xfrm>
            <a:off x="1368425" y="1989138"/>
            <a:ext cx="7451725" cy="4103687"/>
          </a:xfrm>
        </p:spPr>
        <p:txBody>
          <a:bodyPr/>
          <a:lstStyle>
            <a:lvl5pPr>
              <a:defRPr/>
            </a:lvl5pPr>
            <a:lvl6pPr>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Tree>
    <p:extLst>
      <p:ext uri="{BB962C8B-B14F-4D97-AF65-F5344CB8AC3E}">
        <p14:creationId xmlns:p14="http://schemas.microsoft.com/office/powerpoint/2010/main" val="101061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imag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8FE97C64-61DE-4E7F-9C8C-7D44FFD87C3A}" type="datetime1">
              <a:rPr lang="fr-FR" smtClean="0">
                <a:solidFill>
                  <a:srgbClr val="FFFFFF">
                    <a:alpha val="0"/>
                  </a:srgbClr>
                </a:solidFill>
              </a:rPr>
              <a:pPr/>
              <a:t>02/09/2019</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Titre de la présentation</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3" name="Espace réservé pour une image  2"/>
          <p:cNvSpPr>
            <a:spLocks noGrp="1"/>
          </p:cNvSpPr>
          <p:nvPr>
            <p:ph type="pic" sz="quarter" idx="14"/>
          </p:nvPr>
        </p:nvSpPr>
        <p:spPr bwMode="gray">
          <a:xfrm>
            <a:off x="1584325" y="1591200"/>
            <a:ext cx="2339975" cy="1871662"/>
          </a:xfrm>
        </p:spPr>
        <p:txBody>
          <a:bodyPr tIns="720000" anchor="ctr" anchorCtr="0"/>
          <a:lstStyle>
            <a:lvl1pPr algn="ctr">
              <a:defRPr/>
            </a:lvl1pPr>
          </a:lstStyle>
          <a:p>
            <a:r>
              <a:rPr lang="fr-FR"/>
              <a:t>Cliquez sur l'icône pour ajouter une image</a:t>
            </a:r>
          </a:p>
        </p:txBody>
      </p:sp>
      <p:sp>
        <p:nvSpPr>
          <p:cNvPr id="6" name="Espace réservé du texte 5"/>
          <p:cNvSpPr>
            <a:spLocks noGrp="1"/>
          </p:cNvSpPr>
          <p:nvPr>
            <p:ph type="body" sz="quarter" idx="15" hasCustomPrompt="1"/>
          </p:nvPr>
        </p:nvSpPr>
        <p:spPr bwMode="gray">
          <a:xfrm>
            <a:off x="3924300" y="1591200"/>
            <a:ext cx="3240088" cy="1872000"/>
          </a:xfrm>
          <a:solidFill>
            <a:schemeClr val="accent2"/>
          </a:solidFill>
        </p:spPr>
        <p:txBody>
          <a:bodyPr lIns="576000" tIns="36000" rIns="72000" bIns="36000" anchor="ctr"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dirty="0"/>
              <a:t>Texte de niveau 1</a:t>
            </a:r>
          </a:p>
          <a:p>
            <a:pPr lvl="1"/>
            <a:r>
              <a:rPr lang="fr-FR" noProof="0" dirty="0"/>
              <a:t>XX%</a:t>
            </a:r>
          </a:p>
          <a:p>
            <a:pPr lvl="2"/>
            <a:r>
              <a:rPr lang="fr-FR" noProof="0" dirty="0"/>
              <a:t>Texte de niveau 3</a:t>
            </a:r>
          </a:p>
        </p:txBody>
      </p:sp>
      <p:sp>
        <p:nvSpPr>
          <p:cNvPr id="10" name="Espace réservé du contenu 9"/>
          <p:cNvSpPr>
            <a:spLocks noGrp="1"/>
          </p:cNvSpPr>
          <p:nvPr>
            <p:ph sz="quarter" idx="16" hasCustomPrompt="1"/>
          </p:nvPr>
        </p:nvSpPr>
        <p:spPr bwMode="gray">
          <a:xfrm>
            <a:off x="1584325" y="3644900"/>
            <a:ext cx="7235825" cy="2447925"/>
          </a:xfrm>
        </p:spPr>
        <p:txBody>
          <a:bodyPr/>
          <a:lstStyle>
            <a:lvl1pPr>
              <a:spcBef>
                <a:spcPts val="1000"/>
              </a:spcBef>
              <a:spcAft>
                <a:spcPts val="0"/>
              </a:spcAft>
              <a:defRPr sz="1200">
                <a:solidFill>
                  <a:schemeClr val="accent6"/>
                </a:solidFill>
              </a:defRPr>
            </a:lvl1pPr>
            <a:lvl2pPr>
              <a:lnSpc>
                <a:spcPct val="100000"/>
              </a:lnSpc>
              <a:defRPr sz="1050"/>
            </a:lvl2pPr>
          </a:lstStyle>
          <a:p>
            <a:pPr lvl="0"/>
            <a:r>
              <a:rPr lang="fr-FR" noProof="0" dirty="0"/>
              <a:t>Texte de niveau 1</a:t>
            </a:r>
          </a:p>
          <a:p>
            <a:pPr lvl="1"/>
            <a:r>
              <a:rPr lang="fr-FR" noProof="0" dirty="0"/>
              <a:t>Texte de niveau 2</a:t>
            </a:r>
          </a:p>
        </p:txBody>
      </p:sp>
    </p:spTree>
    <p:extLst>
      <p:ext uri="{BB962C8B-B14F-4D97-AF65-F5344CB8AC3E}">
        <p14:creationId xmlns:p14="http://schemas.microsoft.com/office/powerpoint/2010/main" val="1457994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encart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ADD84D98-8EA5-4077-9CAA-CF8D6085A95A}" type="datetime1">
              <a:rPr lang="fr-FR" smtClean="0">
                <a:solidFill>
                  <a:srgbClr val="FFFFFF">
                    <a:alpha val="0"/>
                  </a:srgbClr>
                </a:solidFill>
              </a:rPr>
              <a:pPr/>
              <a:t>02/09/2019</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Titre de la présentation</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6" name="Espace réservé du texte 5"/>
          <p:cNvSpPr>
            <a:spLocks noGrp="1"/>
          </p:cNvSpPr>
          <p:nvPr>
            <p:ph type="body" sz="quarter" idx="15" hasCustomPrompt="1"/>
          </p:nvPr>
        </p:nvSpPr>
        <p:spPr bwMode="gray">
          <a:xfrm>
            <a:off x="467544" y="1592262"/>
            <a:ext cx="2124236" cy="3996978"/>
          </a:xfrm>
          <a:solidFill>
            <a:schemeClr val="accent2"/>
          </a:solidFill>
        </p:spPr>
        <p:txBody>
          <a:bodyPr lIns="216000" tIns="144000" rIns="36000" bIns="36000" anchor="t"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dirty="0"/>
              <a:t>Texte de niveau 1</a:t>
            </a:r>
          </a:p>
          <a:p>
            <a:pPr lvl="1"/>
            <a:r>
              <a:rPr lang="fr-FR" noProof="0" dirty="0"/>
              <a:t>XX%</a:t>
            </a:r>
          </a:p>
          <a:p>
            <a:pPr lvl="2"/>
            <a:r>
              <a:rPr lang="fr-FR" noProof="0" dirty="0"/>
              <a:t>Texte de niveau 3</a:t>
            </a:r>
          </a:p>
        </p:txBody>
      </p:sp>
      <p:sp>
        <p:nvSpPr>
          <p:cNvPr id="15" name="Espace réservé du contenu 6"/>
          <p:cNvSpPr>
            <a:spLocks noGrp="1"/>
          </p:cNvSpPr>
          <p:nvPr>
            <p:ph sz="quarter" idx="14" hasCustomPrompt="1"/>
          </p:nvPr>
        </p:nvSpPr>
        <p:spPr bwMode="gray">
          <a:xfrm>
            <a:off x="2843808" y="1557338"/>
            <a:ext cx="5976342" cy="4535487"/>
          </a:xfrm>
        </p:spPr>
        <p:txBody>
          <a:bodyPr/>
          <a:lstStyle>
            <a:lvl1pPr>
              <a:spcBef>
                <a:spcPts val="1000"/>
              </a:spcBef>
              <a:spcAft>
                <a:spcPts val="300"/>
              </a:spcAft>
              <a:defRPr/>
            </a:lvl1pPr>
            <a:lvl2pPr marL="576000" indent="-108000">
              <a:spcBef>
                <a:spcPts val="600"/>
              </a:spcBef>
              <a:buClr>
                <a:schemeClr val="accent1"/>
              </a:buClr>
              <a:buSzPct val="110000"/>
              <a:buFont typeface="Arial" panose="020B0604020202020204" pitchFamily="34" charset="0"/>
              <a:buChar char="•"/>
              <a:defRPr>
                <a:latin typeface="+mj-lt"/>
              </a:defRPr>
            </a:lvl2pPr>
            <a:lvl3pPr marL="576000">
              <a:spcBef>
                <a:spcPts val="0"/>
              </a:spcBef>
              <a:spcAft>
                <a:spcPts val="0"/>
              </a:spcAft>
              <a:defRPr sz="105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Tree>
    <p:extLst>
      <p:ext uri="{BB962C8B-B14F-4D97-AF65-F5344CB8AC3E}">
        <p14:creationId xmlns:p14="http://schemas.microsoft.com/office/powerpoint/2010/main" val="708524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et graphique">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69695E54-0000-4780-9DB7-3A9BB1262BE7}" type="datetime1">
              <a:rPr lang="fr-FR" smtClean="0">
                <a:solidFill>
                  <a:srgbClr val="FFFFFF">
                    <a:alpha val="0"/>
                  </a:srgbClr>
                </a:solidFill>
              </a:rPr>
              <a:pPr/>
              <a:t>02/09/2019</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Titre de la présentation</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3" name="Espace réservé du graphique 2"/>
          <p:cNvSpPr>
            <a:spLocks noGrp="1"/>
          </p:cNvSpPr>
          <p:nvPr>
            <p:ph type="chart" sz="quarter" idx="14"/>
          </p:nvPr>
        </p:nvSpPr>
        <p:spPr bwMode="gray">
          <a:xfrm>
            <a:off x="1150939" y="2024063"/>
            <a:ext cx="7669212" cy="4068762"/>
          </a:xfrm>
        </p:spPr>
        <p:txBody>
          <a:bodyPr tIns="720000" bIns="0" anchor="ctr" anchorCtr="0"/>
          <a:lstStyle>
            <a:lvl1pPr algn="ctr">
              <a:defRPr/>
            </a:lvl1pPr>
          </a:lstStyle>
          <a:p>
            <a:r>
              <a:rPr lang="fr-FR"/>
              <a:t>Cliquez sur l'icône pour ajouter un graphique</a:t>
            </a:r>
            <a:endParaRPr lang="fr-FR" dirty="0"/>
          </a:p>
        </p:txBody>
      </p:sp>
    </p:spTree>
    <p:extLst>
      <p:ext uri="{BB962C8B-B14F-4D97-AF65-F5344CB8AC3E}">
        <p14:creationId xmlns:p14="http://schemas.microsoft.com/office/powerpoint/2010/main" val="1932152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FD5FD9DE-4B38-4885-927B-78757AF221B9}" type="datetime1">
              <a:rPr lang="fr-FR" smtClean="0">
                <a:solidFill>
                  <a:srgbClr val="FFFFFF">
                    <a:alpha val="0"/>
                  </a:srgbClr>
                </a:solidFill>
              </a:rPr>
              <a:pPr/>
              <a:t>02/09/2019</a:t>
            </a:fld>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r>
              <a:rPr lang="fr-FR">
                <a:solidFill>
                  <a:srgbClr val="9796A3"/>
                </a:solidFill>
              </a:rPr>
              <a:t>Titre de la présentation</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3" name="Espace réservé du tableau 2"/>
          <p:cNvSpPr>
            <a:spLocks noGrp="1"/>
          </p:cNvSpPr>
          <p:nvPr>
            <p:ph type="tbl" sz="quarter" idx="14"/>
          </p:nvPr>
        </p:nvSpPr>
        <p:spPr bwMode="gray">
          <a:xfrm>
            <a:off x="1763713" y="1989138"/>
            <a:ext cx="5437187" cy="3240087"/>
          </a:xfrm>
        </p:spPr>
        <p:txBody>
          <a:bodyPr tIns="720000" anchor="ctr" anchorCtr="0"/>
          <a:lstStyle>
            <a:lvl1pPr algn="ctr">
              <a:defRPr/>
            </a:lvl1pPr>
          </a:lstStyle>
          <a:p>
            <a:r>
              <a:rPr lang="fr-FR"/>
              <a:t>Cliquez sur l'icône pour ajouter un tableau</a:t>
            </a:r>
          </a:p>
        </p:txBody>
      </p:sp>
      <p:sp>
        <p:nvSpPr>
          <p:cNvPr id="6" name="Espace réservé du texte 5"/>
          <p:cNvSpPr>
            <a:spLocks noGrp="1"/>
          </p:cNvSpPr>
          <p:nvPr>
            <p:ph type="body" sz="quarter" idx="15" hasCustomPrompt="1"/>
          </p:nvPr>
        </p:nvSpPr>
        <p:spPr bwMode="gray">
          <a:xfrm>
            <a:off x="1763713" y="5356260"/>
            <a:ext cx="252412" cy="73025"/>
          </a:xfrm>
          <a:solidFill>
            <a:schemeClr val="accent1"/>
          </a:solidFill>
        </p:spPr>
        <p:txBody>
          <a:bodyPr/>
          <a:lstStyle>
            <a:lvl1pPr>
              <a:defRPr sz="100">
                <a:solidFill>
                  <a:schemeClr val="bg1">
                    <a:alpha val="0"/>
                  </a:schemeClr>
                </a:solidFill>
              </a:defRPr>
            </a:lvl1pPr>
          </a:lstStyle>
          <a:p>
            <a:pPr lvl="0"/>
            <a:r>
              <a:rPr lang="fr-FR" dirty="0"/>
              <a:t> </a:t>
            </a:r>
          </a:p>
        </p:txBody>
      </p:sp>
      <p:sp>
        <p:nvSpPr>
          <p:cNvPr id="10" name="Espace réservé du texte 9"/>
          <p:cNvSpPr>
            <a:spLocks noGrp="1"/>
          </p:cNvSpPr>
          <p:nvPr>
            <p:ph type="body" sz="quarter" idx="16" hasCustomPrompt="1"/>
          </p:nvPr>
        </p:nvSpPr>
        <p:spPr bwMode="gray">
          <a:xfrm>
            <a:off x="2042755" y="5337212"/>
            <a:ext cx="720000" cy="360000"/>
          </a:xfrm>
        </p:spPr>
        <p:txBody>
          <a:bodyPr/>
          <a:lstStyle>
            <a:lvl1pPr>
              <a:defRPr sz="700">
                <a:solidFill>
                  <a:schemeClr val="tx1"/>
                </a:solidFill>
                <a:latin typeface="+mn-lt"/>
              </a:defRPr>
            </a:lvl1pPr>
          </a:lstStyle>
          <a:p>
            <a:pPr lvl="0"/>
            <a:r>
              <a:rPr lang="fr-FR" dirty="0"/>
              <a:t>TITRE légende 1</a:t>
            </a:r>
          </a:p>
        </p:txBody>
      </p:sp>
      <p:sp>
        <p:nvSpPr>
          <p:cNvPr id="14" name="Espace réservé du texte 5"/>
          <p:cNvSpPr>
            <a:spLocks noGrp="1"/>
          </p:cNvSpPr>
          <p:nvPr>
            <p:ph type="body" sz="quarter" idx="17" hasCustomPrompt="1"/>
          </p:nvPr>
        </p:nvSpPr>
        <p:spPr bwMode="gray">
          <a:xfrm>
            <a:off x="2879829" y="5356260"/>
            <a:ext cx="252412" cy="73025"/>
          </a:xfrm>
          <a:solidFill>
            <a:schemeClr val="accent2"/>
          </a:solidFill>
        </p:spPr>
        <p:txBody>
          <a:bodyPr/>
          <a:lstStyle>
            <a:lvl1pPr>
              <a:defRPr sz="100">
                <a:solidFill>
                  <a:schemeClr val="bg1">
                    <a:alpha val="0"/>
                  </a:schemeClr>
                </a:solidFill>
              </a:defRPr>
            </a:lvl1pPr>
          </a:lstStyle>
          <a:p>
            <a:pPr lvl="0"/>
            <a:r>
              <a:rPr lang="fr-FR" dirty="0"/>
              <a:t> </a:t>
            </a:r>
          </a:p>
        </p:txBody>
      </p:sp>
      <p:sp>
        <p:nvSpPr>
          <p:cNvPr id="15" name="Espace réservé du texte 9"/>
          <p:cNvSpPr>
            <a:spLocks noGrp="1"/>
          </p:cNvSpPr>
          <p:nvPr>
            <p:ph type="body" sz="quarter" idx="18" hasCustomPrompt="1"/>
          </p:nvPr>
        </p:nvSpPr>
        <p:spPr bwMode="gray">
          <a:xfrm>
            <a:off x="3158871" y="5337212"/>
            <a:ext cx="720000" cy="360000"/>
          </a:xfrm>
        </p:spPr>
        <p:txBody>
          <a:bodyPr/>
          <a:lstStyle>
            <a:lvl1pPr>
              <a:defRPr sz="700">
                <a:solidFill>
                  <a:schemeClr val="tx1"/>
                </a:solidFill>
                <a:latin typeface="+mn-lt"/>
              </a:defRPr>
            </a:lvl1pPr>
          </a:lstStyle>
          <a:p>
            <a:pPr lvl="0"/>
            <a:r>
              <a:rPr lang="fr-FR" dirty="0"/>
              <a:t>TITRE légende 2</a:t>
            </a:r>
          </a:p>
        </p:txBody>
      </p:sp>
      <p:sp>
        <p:nvSpPr>
          <p:cNvPr id="16" name="Espace réservé du texte 5"/>
          <p:cNvSpPr>
            <a:spLocks noGrp="1"/>
          </p:cNvSpPr>
          <p:nvPr>
            <p:ph type="body" sz="quarter" idx="19" hasCustomPrompt="1"/>
          </p:nvPr>
        </p:nvSpPr>
        <p:spPr bwMode="gray">
          <a:xfrm>
            <a:off x="3995945" y="5356260"/>
            <a:ext cx="252412" cy="73025"/>
          </a:xfrm>
          <a:solidFill>
            <a:schemeClr val="accent3"/>
          </a:solidFill>
        </p:spPr>
        <p:txBody>
          <a:bodyPr/>
          <a:lstStyle>
            <a:lvl1pPr>
              <a:defRPr sz="100">
                <a:solidFill>
                  <a:schemeClr val="bg1">
                    <a:alpha val="0"/>
                  </a:schemeClr>
                </a:solidFill>
              </a:defRPr>
            </a:lvl1pPr>
          </a:lstStyle>
          <a:p>
            <a:pPr lvl="0"/>
            <a:r>
              <a:rPr lang="fr-FR" dirty="0"/>
              <a:t> </a:t>
            </a:r>
          </a:p>
        </p:txBody>
      </p:sp>
      <p:sp>
        <p:nvSpPr>
          <p:cNvPr id="17" name="Espace réservé du texte 9"/>
          <p:cNvSpPr>
            <a:spLocks noGrp="1"/>
          </p:cNvSpPr>
          <p:nvPr>
            <p:ph type="body" sz="quarter" idx="20" hasCustomPrompt="1"/>
          </p:nvPr>
        </p:nvSpPr>
        <p:spPr bwMode="gray">
          <a:xfrm>
            <a:off x="4274987" y="5337212"/>
            <a:ext cx="720000" cy="360000"/>
          </a:xfrm>
        </p:spPr>
        <p:txBody>
          <a:bodyPr/>
          <a:lstStyle>
            <a:lvl1pPr>
              <a:defRPr sz="700">
                <a:solidFill>
                  <a:schemeClr val="tx1"/>
                </a:solidFill>
                <a:latin typeface="+mn-lt"/>
              </a:defRPr>
            </a:lvl1pPr>
          </a:lstStyle>
          <a:p>
            <a:pPr lvl="0"/>
            <a:r>
              <a:rPr lang="fr-FR" dirty="0"/>
              <a:t>TITRE légende 3</a:t>
            </a:r>
          </a:p>
        </p:txBody>
      </p:sp>
      <p:sp>
        <p:nvSpPr>
          <p:cNvPr id="18" name="Espace réservé du texte 5"/>
          <p:cNvSpPr>
            <a:spLocks noGrp="1"/>
          </p:cNvSpPr>
          <p:nvPr>
            <p:ph type="body" sz="quarter" idx="21" hasCustomPrompt="1"/>
          </p:nvPr>
        </p:nvSpPr>
        <p:spPr bwMode="gray">
          <a:xfrm>
            <a:off x="5112060" y="5356260"/>
            <a:ext cx="252412" cy="73025"/>
          </a:xfrm>
          <a:solidFill>
            <a:schemeClr val="accent4"/>
          </a:solidFill>
        </p:spPr>
        <p:txBody>
          <a:bodyPr/>
          <a:lstStyle>
            <a:lvl1pPr>
              <a:defRPr sz="100">
                <a:solidFill>
                  <a:schemeClr val="bg1">
                    <a:alpha val="0"/>
                  </a:schemeClr>
                </a:solidFill>
              </a:defRPr>
            </a:lvl1pPr>
          </a:lstStyle>
          <a:p>
            <a:pPr lvl="0"/>
            <a:r>
              <a:rPr lang="fr-FR" dirty="0"/>
              <a:t> </a:t>
            </a:r>
          </a:p>
        </p:txBody>
      </p:sp>
      <p:sp>
        <p:nvSpPr>
          <p:cNvPr id="19" name="Espace réservé du texte 9"/>
          <p:cNvSpPr>
            <a:spLocks noGrp="1"/>
          </p:cNvSpPr>
          <p:nvPr>
            <p:ph type="body" sz="quarter" idx="22" hasCustomPrompt="1"/>
          </p:nvPr>
        </p:nvSpPr>
        <p:spPr bwMode="gray">
          <a:xfrm>
            <a:off x="5391102" y="5337212"/>
            <a:ext cx="720000" cy="360000"/>
          </a:xfrm>
        </p:spPr>
        <p:txBody>
          <a:bodyPr/>
          <a:lstStyle>
            <a:lvl1pPr>
              <a:defRPr sz="700">
                <a:solidFill>
                  <a:schemeClr val="tx1"/>
                </a:solidFill>
                <a:latin typeface="+mn-lt"/>
              </a:defRPr>
            </a:lvl1pPr>
          </a:lstStyle>
          <a:p>
            <a:pPr lvl="0"/>
            <a:r>
              <a:rPr lang="fr-FR" dirty="0"/>
              <a:t>TITRE légende 4</a:t>
            </a:r>
          </a:p>
        </p:txBody>
      </p:sp>
    </p:spTree>
    <p:extLst>
      <p:ext uri="{BB962C8B-B14F-4D97-AF65-F5344CB8AC3E}">
        <p14:creationId xmlns:p14="http://schemas.microsoft.com/office/powerpoint/2010/main" val="38435991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uverture_A">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endParaRPr lang="fr-FR" dirty="0">
              <a:solidFill>
                <a:srgbClr val="FFFFFF">
                  <a:alpha val="0"/>
                </a:srgbClr>
              </a:solidFill>
            </a:endParaRPr>
          </a:p>
        </p:txBody>
      </p:sp>
      <p:sp>
        <p:nvSpPr>
          <p:cNvPr id="6" name="Espace réservé du numéro de diapositive 5"/>
          <p:cNvSpPr>
            <a:spLocks noGrp="1"/>
          </p:cNvSpPr>
          <p:nvPr>
            <p:ph type="sldNum" sz="quarter" idx="12"/>
          </p:nvPr>
        </p:nvSpPr>
        <p:spPr bwMode="gray">
          <a:xfrm>
            <a:off x="8820150" y="6705602"/>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dirty="0">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7"/>
            <a:ext cx="5832326" cy="1349843"/>
          </a:xfrm>
        </p:spPr>
        <p:txBody>
          <a:bodyPr/>
          <a:lstStyle>
            <a:lvl1pPr>
              <a:lnSpc>
                <a:spcPct val="100000"/>
              </a:lnSpc>
              <a:spcBef>
                <a:spcPts val="0"/>
              </a:spcBef>
              <a:spcAft>
                <a:spcPts val="0"/>
              </a:spcAft>
              <a:defRPr sz="2677">
                <a:solidFill>
                  <a:schemeClr val="accent6"/>
                </a:solidFill>
                <a:latin typeface="+mn-lt"/>
              </a:defRPr>
            </a:lvl1pPr>
            <a:lvl2pPr>
              <a:lnSpc>
                <a:spcPct val="100000"/>
              </a:lnSpc>
              <a:spcBef>
                <a:spcPts val="0"/>
              </a:spcBef>
              <a:spcAft>
                <a:spcPts val="0"/>
              </a:spcAft>
              <a:defRPr sz="1939"/>
            </a:lvl2pPr>
            <a:lvl3pPr marL="0">
              <a:lnSpc>
                <a:spcPct val="100000"/>
              </a:lnSpc>
              <a:spcBef>
                <a:spcPts val="554"/>
              </a:spcBef>
              <a:spcAft>
                <a:spcPts val="0"/>
              </a:spcAft>
              <a:defRPr sz="1477">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a:ln>
            <a:noFill/>
          </a:ln>
        </p:spPr>
      </p:pic>
    </p:spTree>
    <p:extLst>
      <p:ext uri="{BB962C8B-B14F-4D97-AF65-F5344CB8AC3E}">
        <p14:creationId xmlns:p14="http://schemas.microsoft.com/office/powerpoint/2010/main" val="3335058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uverture_B">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p:spPr>
      </p:pic>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endParaRPr lang="fr-FR" dirty="0">
              <a:solidFill>
                <a:srgbClr val="FFFFFF">
                  <a:alpha val="0"/>
                </a:srgbClr>
              </a:solidFill>
            </a:endParaRPr>
          </a:p>
        </p:txBody>
      </p:sp>
      <p:sp>
        <p:nvSpPr>
          <p:cNvPr id="6" name="Espace réservé du numéro de diapositive 5"/>
          <p:cNvSpPr>
            <a:spLocks noGrp="1"/>
          </p:cNvSpPr>
          <p:nvPr>
            <p:ph type="sldNum" sz="quarter" idx="12"/>
          </p:nvPr>
        </p:nvSpPr>
        <p:spPr bwMode="gray">
          <a:xfrm>
            <a:off x="8820150" y="6705602"/>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dirty="0">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7"/>
            <a:ext cx="5832326" cy="1349843"/>
          </a:xfrm>
        </p:spPr>
        <p:txBody>
          <a:bodyPr/>
          <a:lstStyle>
            <a:lvl1pPr>
              <a:lnSpc>
                <a:spcPct val="100000"/>
              </a:lnSpc>
              <a:spcBef>
                <a:spcPts val="0"/>
              </a:spcBef>
              <a:spcAft>
                <a:spcPts val="0"/>
              </a:spcAft>
              <a:defRPr sz="2677">
                <a:solidFill>
                  <a:schemeClr val="accent6"/>
                </a:solidFill>
                <a:latin typeface="+mn-lt"/>
              </a:defRPr>
            </a:lvl1pPr>
            <a:lvl2pPr>
              <a:lnSpc>
                <a:spcPct val="100000"/>
              </a:lnSpc>
              <a:spcBef>
                <a:spcPts val="0"/>
              </a:spcBef>
              <a:spcAft>
                <a:spcPts val="0"/>
              </a:spcAft>
              <a:defRPr sz="1939"/>
            </a:lvl2pPr>
            <a:lvl3pPr marL="0">
              <a:lnSpc>
                <a:spcPct val="100000"/>
              </a:lnSpc>
              <a:spcBef>
                <a:spcPts val="554"/>
              </a:spcBef>
              <a:spcAft>
                <a:spcPts val="0"/>
              </a:spcAft>
              <a:defRPr sz="1477">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3936365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uverture_C">
    <p:spTree>
      <p:nvGrpSpPr>
        <p:cNvPr id="1" name=""/>
        <p:cNvGrpSpPr/>
        <p:nvPr/>
      </p:nvGrpSpPr>
      <p:grpSpPr>
        <a:xfrm>
          <a:off x="0" y="0"/>
          <a:ext cx="0" cy="0"/>
          <a:chOff x="0" y="0"/>
          <a:chExt cx="0" cy="0"/>
        </a:xfrm>
      </p:grpSpPr>
      <p:sp>
        <p:nvSpPr>
          <p:cNvPr id="15" name="Espace réservé pour une image  14"/>
          <p:cNvSpPr>
            <a:spLocks noGrp="1"/>
          </p:cNvSpPr>
          <p:nvPr>
            <p:ph type="pic" sz="quarter" idx="14"/>
          </p:nvPr>
        </p:nvSpPr>
        <p:spPr bwMode="gray">
          <a:xfrm>
            <a:off x="0" y="2034000"/>
            <a:ext cx="9144000" cy="4824000"/>
          </a:xfrm>
          <a:custGeom>
            <a:avLst/>
            <a:gdLst>
              <a:gd name="connsiteX0" fmla="*/ 630000 w 9144000"/>
              <a:gd name="connsiteY0" fmla="*/ 0 h 4824000"/>
              <a:gd name="connsiteX1" fmla="*/ 899592 w 9144000"/>
              <a:gd name="connsiteY1" fmla="*/ 0 h 4824000"/>
              <a:gd name="connsiteX2" fmla="*/ 1260000 w 9144000"/>
              <a:gd name="connsiteY2" fmla="*/ 0 h 4824000"/>
              <a:gd name="connsiteX3" fmla="*/ 9144000 w 9144000"/>
              <a:gd name="connsiteY3" fmla="*/ 0 h 4824000"/>
              <a:gd name="connsiteX4" fmla="*/ 9144000 w 9144000"/>
              <a:gd name="connsiteY4" fmla="*/ 1070340 h 4824000"/>
              <a:gd name="connsiteX5" fmla="*/ 9144000 w 9144000"/>
              <a:gd name="connsiteY5" fmla="*/ 4823460 h 4824000"/>
              <a:gd name="connsiteX6" fmla="*/ 9144000 w 9144000"/>
              <a:gd name="connsiteY6" fmla="*/ 4824000 h 4824000"/>
              <a:gd name="connsiteX7" fmla="*/ 0 w 9144000"/>
              <a:gd name="connsiteY7" fmla="*/ 4824000 h 4824000"/>
              <a:gd name="connsiteX8" fmla="*/ 0 w 9144000"/>
              <a:gd name="connsiteY8" fmla="*/ 1070340 h 4824000"/>
              <a:gd name="connsiteX9" fmla="*/ 0 w 9144000"/>
              <a:gd name="connsiteY9" fmla="*/ 630000 h 4824000"/>
              <a:gd name="connsiteX10" fmla="*/ 630000 w 9144000"/>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824000">
                <a:moveTo>
                  <a:pt x="630000" y="0"/>
                </a:moveTo>
                <a:lnTo>
                  <a:pt x="899592" y="0"/>
                </a:lnTo>
                <a:lnTo>
                  <a:pt x="1260000" y="0"/>
                </a:lnTo>
                <a:lnTo>
                  <a:pt x="9144000" y="0"/>
                </a:lnTo>
                <a:lnTo>
                  <a:pt x="9144000" y="1070340"/>
                </a:lnTo>
                <a:lnTo>
                  <a:pt x="9144000" y="4823460"/>
                </a:lnTo>
                <a:lnTo>
                  <a:pt x="9144000" y="4824000"/>
                </a:lnTo>
                <a:lnTo>
                  <a:pt x="0" y="4824000"/>
                </a:lnTo>
                <a:lnTo>
                  <a:pt x="0" y="107034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en-US"/>
              <a:t>Click icon to add picture</a:t>
            </a:r>
            <a:endParaRPr lang="fr-FR"/>
          </a:p>
        </p:txBody>
      </p:sp>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endParaRPr lang="fr-FR" dirty="0">
              <a:solidFill>
                <a:srgbClr val="FFFFFF">
                  <a:alpha val="0"/>
                </a:srgbClr>
              </a:solidFill>
            </a:endParaRPr>
          </a:p>
        </p:txBody>
      </p:sp>
      <p:sp>
        <p:nvSpPr>
          <p:cNvPr id="6" name="Espace réservé du numéro de diapositive 5"/>
          <p:cNvSpPr>
            <a:spLocks noGrp="1"/>
          </p:cNvSpPr>
          <p:nvPr>
            <p:ph type="sldNum" sz="quarter" idx="12"/>
          </p:nvPr>
        </p:nvSpPr>
        <p:spPr bwMode="gray">
          <a:xfrm>
            <a:off x="8820150" y="6705602"/>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dirty="0">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7"/>
            <a:ext cx="5832326" cy="1349843"/>
          </a:xfrm>
        </p:spPr>
        <p:txBody>
          <a:bodyPr/>
          <a:lstStyle>
            <a:lvl1pPr>
              <a:lnSpc>
                <a:spcPct val="100000"/>
              </a:lnSpc>
              <a:spcBef>
                <a:spcPts val="0"/>
              </a:spcBef>
              <a:spcAft>
                <a:spcPts val="0"/>
              </a:spcAft>
              <a:defRPr sz="2677">
                <a:solidFill>
                  <a:schemeClr val="accent6"/>
                </a:solidFill>
                <a:latin typeface="+mn-lt"/>
              </a:defRPr>
            </a:lvl1pPr>
            <a:lvl2pPr>
              <a:lnSpc>
                <a:spcPct val="100000"/>
              </a:lnSpc>
              <a:spcBef>
                <a:spcPts val="0"/>
              </a:spcBef>
              <a:spcAft>
                <a:spcPts val="0"/>
              </a:spcAft>
              <a:defRPr sz="1939"/>
            </a:lvl2pPr>
            <a:lvl3pPr marL="0">
              <a:lnSpc>
                <a:spcPct val="100000"/>
              </a:lnSpc>
              <a:spcBef>
                <a:spcPts val="554"/>
              </a:spcBef>
              <a:spcAft>
                <a:spcPts val="0"/>
              </a:spcAft>
              <a:defRPr sz="1477">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3315381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Couverture_D">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84000" y="0"/>
            <a:ext cx="7560000" cy="2034388"/>
          </a:xfrm>
          <a:prstGeom prst="rect">
            <a:avLst/>
          </a:prstGeom>
        </p:spPr>
      </p:pic>
      <p:sp>
        <p:nvSpPr>
          <p:cNvPr id="10" name="Forme libre 9"/>
          <p:cNvSpPr/>
          <p:nvPr userDrawn="1"/>
        </p:nvSpPr>
        <p:spPr bwMode="gray">
          <a:xfrm rot="16200000">
            <a:off x="2160000" y="-126000"/>
            <a:ext cx="4824000" cy="9144000"/>
          </a:xfrm>
          <a:custGeom>
            <a:avLst/>
            <a:gdLst>
              <a:gd name="connsiteX0" fmla="*/ 4824000 w 4824000"/>
              <a:gd name="connsiteY0" fmla="*/ 630000 h 9144000"/>
              <a:gd name="connsiteX1" fmla="*/ 4824000 w 4824000"/>
              <a:gd name="connsiteY1" fmla="*/ 899592 h 9144000"/>
              <a:gd name="connsiteX2" fmla="*/ 4824000 w 4824000"/>
              <a:gd name="connsiteY2" fmla="*/ 1260000 h 9144000"/>
              <a:gd name="connsiteX3" fmla="*/ 4824000 w 4824000"/>
              <a:gd name="connsiteY3" fmla="*/ 9144000 h 9144000"/>
              <a:gd name="connsiteX4" fmla="*/ 3753660 w 4824000"/>
              <a:gd name="connsiteY4" fmla="*/ 9144000 h 9144000"/>
              <a:gd name="connsiteX5" fmla="*/ 540 w 4824000"/>
              <a:gd name="connsiteY5" fmla="*/ 9144000 h 9144000"/>
              <a:gd name="connsiteX6" fmla="*/ 0 w 4824000"/>
              <a:gd name="connsiteY6" fmla="*/ 9144000 h 9144000"/>
              <a:gd name="connsiteX7" fmla="*/ 0 w 4824000"/>
              <a:gd name="connsiteY7" fmla="*/ 0 h 9144000"/>
              <a:gd name="connsiteX8" fmla="*/ 3753660 w 4824000"/>
              <a:gd name="connsiteY8" fmla="*/ 0 h 9144000"/>
              <a:gd name="connsiteX9" fmla="*/ 3753660 w 4824000"/>
              <a:gd name="connsiteY9" fmla="*/ 0 h 9144000"/>
              <a:gd name="connsiteX10" fmla="*/ 4194000 w 4824000"/>
              <a:gd name="connsiteY10" fmla="*/ 0 h 9144000"/>
              <a:gd name="connsiteX11" fmla="*/ 4824000 w 4824000"/>
              <a:gd name="connsiteY11" fmla="*/ 630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4000" h="9144000">
                <a:moveTo>
                  <a:pt x="4824000" y="630000"/>
                </a:moveTo>
                <a:lnTo>
                  <a:pt x="4824000" y="899592"/>
                </a:lnTo>
                <a:lnTo>
                  <a:pt x="4824000" y="1260000"/>
                </a:lnTo>
                <a:lnTo>
                  <a:pt x="4824000" y="9144000"/>
                </a:lnTo>
                <a:lnTo>
                  <a:pt x="3753660" y="9144000"/>
                </a:lnTo>
                <a:lnTo>
                  <a:pt x="540" y="9144000"/>
                </a:lnTo>
                <a:lnTo>
                  <a:pt x="0" y="9144000"/>
                </a:lnTo>
                <a:lnTo>
                  <a:pt x="0" y="0"/>
                </a:lnTo>
                <a:lnTo>
                  <a:pt x="3753660" y="0"/>
                </a:lnTo>
                <a:lnTo>
                  <a:pt x="3753660" y="0"/>
                </a:lnTo>
                <a:lnTo>
                  <a:pt x="4194000" y="0"/>
                </a:lnTo>
                <a:cubicBezTo>
                  <a:pt x="4541939" y="0"/>
                  <a:pt x="4824000" y="282061"/>
                  <a:pt x="4824000" y="63000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fr-FR" sz="1662">
              <a:solidFill>
                <a:srgbClr val="FFFFFF"/>
              </a:solidFill>
            </a:endParaRPr>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
        <p:nvSpPr>
          <p:cNvPr id="2" name="Titre 1"/>
          <p:cNvSpPr>
            <a:spLocks noGrp="1"/>
          </p:cNvSpPr>
          <p:nvPr>
            <p:ph type="ctrTitle"/>
          </p:nvPr>
        </p:nvSpPr>
        <p:spPr>
          <a:xfrm>
            <a:off x="8820150" y="6705600"/>
            <a:ext cx="323850" cy="151860"/>
          </a:xfrm>
          <a:prstGeom prst="rect">
            <a:avLst/>
          </a:prstGeom>
        </p:spPr>
        <p:txBody>
          <a:bodyPr/>
          <a:lstStyle>
            <a:lvl1pPr>
              <a:defRPr sz="100">
                <a:solidFill>
                  <a:schemeClr val="bg1">
                    <a:alpha val="0"/>
                  </a:schemeClr>
                </a:solidFill>
              </a:defRPr>
            </a:lvl1pPr>
          </a:lstStyle>
          <a:p>
            <a:r>
              <a:rPr lang="en-US"/>
              <a:t>Click to edit Master title style</a:t>
            </a:r>
            <a:endParaRPr lang="fr-FR" dirty="0"/>
          </a:p>
        </p:txBody>
      </p:sp>
      <p:sp>
        <p:nvSpPr>
          <p:cNvPr id="3" name="Sous-titre 2"/>
          <p:cNvSpPr>
            <a:spLocks noGrp="1"/>
          </p:cNvSpPr>
          <p:nvPr>
            <p:ph type="subTitle" idx="1" hasCustomPrompt="1"/>
          </p:nvPr>
        </p:nvSpPr>
        <p:spPr>
          <a:xfrm>
            <a:off x="1584000" y="3078000"/>
            <a:ext cx="7236000" cy="3016800"/>
          </a:xfrm>
        </p:spPr>
        <p:txBody>
          <a:bodyPr/>
          <a:lstStyle>
            <a:lvl1pPr marL="0" indent="0" algn="l">
              <a:lnSpc>
                <a:spcPct val="100000"/>
              </a:lnSpc>
              <a:spcBef>
                <a:spcPts val="0"/>
              </a:spcBef>
              <a:spcAft>
                <a:spcPts val="0"/>
              </a:spcAft>
              <a:buNone/>
              <a:defRPr sz="2677">
                <a:solidFill>
                  <a:schemeClr val="bg1"/>
                </a:solidFill>
                <a:latin typeface="+mn-lt"/>
              </a:defRPr>
            </a:lvl1pPr>
            <a:lvl2pPr marL="0" indent="0" algn="l">
              <a:lnSpc>
                <a:spcPct val="100000"/>
              </a:lnSpc>
              <a:buNone/>
              <a:defRPr sz="1939">
                <a:solidFill>
                  <a:schemeClr val="bg1"/>
                </a:solidFill>
              </a:defRPr>
            </a:lvl2pPr>
            <a:lvl3pPr marL="0" indent="0" algn="l">
              <a:lnSpc>
                <a:spcPct val="100000"/>
              </a:lnSpc>
              <a:spcBef>
                <a:spcPts val="554"/>
              </a:spcBef>
              <a:spcAft>
                <a:spcPts val="0"/>
              </a:spcAft>
              <a:buNone/>
              <a:defRPr sz="1477">
                <a:solidFill>
                  <a:schemeClr val="bg1"/>
                </a:solidFill>
                <a:latin typeface="+mn-lt"/>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pPr lvl="0"/>
            <a:r>
              <a:rPr lang="fr-FR" noProof="0" dirty="0"/>
              <a:t>Texte de niveau 1</a:t>
            </a:r>
          </a:p>
          <a:p>
            <a:pPr lvl="1"/>
            <a:r>
              <a:rPr lang="fr-FR" noProof="0" dirty="0"/>
              <a:t>Texte de niveau 2</a:t>
            </a:r>
          </a:p>
          <a:p>
            <a:pPr lvl="2"/>
            <a:r>
              <a:rPr lang="fr-FR" noProof="0" dirty="0"/>
              <a:t>Texte de niveau 3</a:t>
            </a:r>
          </a:p>
        </p:txBody>
      </p:sp>
      <p:sp>
        <p:nvSpPr>
          <p:cNvPr id="4" name="Espace réservé de la date 3"/>
          <p:cNvSpPr>
            <a:spLocks noGrp="1"/>
          </p:cNvSpPr>
          <p:nvPr>
            <p:ph type="dt" sz="half" idx="10"/>
          </p:nvPr>
        </p:nvSpPr>
        <p:spPr/>
        <p:txBody>
          <a:bodyPr/>
          <a:lstStyle>
            <a:lvl1pPr>
              <a:defRPr sz="100">
                <a:solidFill>
                  <a:schemeClr val="bg1">
                    <a:alpha val="0"/>
                  </a:schemeClr>
                </a:solidFill>
              </a:defRPr>
            </a:lvl1pPr>
          </a:lstStyle>
          <a:p>
            <a:endParaRPr lang="fr-FR">
              <a:solidFill>
                <a:srgbClr val="FFFFFF">
                  <a:alpha val="0"/>
                </a:srgbClr>
              </a:solidFill>
            </a:endParaRPr>
          </a:p>
        </p:txBody>
      </p:sp>
      <p:sp>
        <p:nvSpPr>
          <p:cNvPr id="5" name="Espace réservé du pied de page 4"/>
          <p:cNvSpPr>
            <a:spLocks noGrp="1"/>
          </p:cNvSpPr>
          <p:nvPr>
            <p:ph type="ftr" sz="quarter" idx="11"/>
          </p:nvPr>
        </p:nvSpPr>
        <p:spPr>
          <a:xfrm>
            <a:off x="8820150" y="6705600"/>
            <a:ext cx="323850" cy="151860"/>
          </a:xfrm>
        </p:spPr>
        <p:txBody>
          <a:bodyPr/>
          <a:lstStyle>
            <a:lvl1pPr>
              <a:defRPr sz="100">
                <a:solidFill>
                  <a:schemeClr val="bg1">
                    <a:alpha val="0"/>
                  </a:schemeClr>
                </a:solidFill>
              </a:defRPr>
            </a:lvl1pPr>
          </a:lstStyle>
          <a:p>
            <a:endParaRPr lang="fr-FR" dirty="0">
              <a:solidFill>
                <a:srgbClr val="FFFFFF">
                  <a:alpha val="0"/>
                </a:srgbClr>
              </a:solidFill>
            </a:endParaRPr>
          </a:p>
        </p:txBody>
      </p:sp>
      <p:sp>
        <p:nvSpPr>
          <p:cNvPr id="6" name="Espace réservé du numéro de diapositive 5"/>
          <p:cNvSpPr>
            <a:spLocks noGrp="1"/>
          </p:cNvSpPr>
          <p:nvPr>
            <p:ph type="sldNum" sz="quarter" idx="12"/>
          </p:nvPr>
        </p:nvSpPr>
        <p:spPr>
          <a:xfrm>
            <a:off x="8820150" y="6705600"/>
            <a:ext cx="323850" cy="152400"/>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dirty="0">
              <a:solidFill>
                <a:srgbClr val="FFFFFF">
                  <a:alpha val="0"/>
                </a:srgbClr>
              </a:solidFill>
            </a:endParaRPr>
          </a:p>
        </p:txBody>
      </p:sp>
    </p:spTree>
    <p:extLst>
      <p:ext uri="{BB962C8B-B14F-4D97-AF65-F5344CB8AC3E}">
        <p14:creationId xmlns:p14="http://schemas.microsoft.com/office/powerpoint/2010/main" val="233095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uverture_E">
    <p:spTree>
      <p:nvGrpSpPr>
        <p:cNvPr id="1" name=""/>
        <p:cNvGrpSpPr/>
        <p:nvPr/>
      </p:nvGrpSpPr>
      <p:grpSpPr>
        <a:xfrm>
          <a:off x="0" y="0"/>
          <a:ext cx="0" cy="0"/>
          <a:chOff x="0" y="0"/>
          <a:chExt cx="0" cy="0"/>
        </a:xfrm>
      </p:grpSpPr>
      <p:sp>
        <p:nvSpPr>
          <p:cNvPr id="14" name="Forme libre 13"/>
          <p:cNvSpPr/>
          <p:nvPr userDrawn="1"/>
        </p:nvSpPr>
        <p:spPr bwMode="gray">
          <a:xfrm>
            <a:off x="1331913" y="2034000"/>
            <a:ext cx="7811709" cy="4824000"/>
          </a:xfrm>
          <a:custGeom>
            <a:avLst/>
            <a:gdLst>
              <a:gd name="connsiteX0" fmla="*/ 899592 w 7811709"/>
              <a:gd name="connsiteY0" fmla="*/ 0 h 4824000"/>
              <a:gd name="connsiteX1" fmla="*/ 7811709 w 7811709"/>
              <a:gd name="connsiteY1" fmla="*/ 0 h 4824000"/>
              <a:gd name="connsiteX2" fmla="*/ 7811709 w 7811709"/>
              <a:gd name="connsiteY2" fmla="*/ 1070340 h 4824000"/>
              <a:gd name="connsiteX3" fmla="*/ 7811709 w 7811709"/>
              <a:gd name="connsiteY3" fmla="*/ 4824000 h 4824000"/>
              <a:gd name="connsiteX4" fmla="*/ 899592 w 7811709"/>
              <a:gd name="connsiteY4" fmla="*/ 4824000 h 4824000"/>
              <a:gd name="connsiteX5" fmla="*/ 0 w 7811709"/>
              <a:gd name="connsiteY5" fmla="*/ 4824000 h 4824000"/>
              <a:gd name="connsiteX6" fmla="*/ 0 w 7811709"/>
              <a:gd name="connsiteY6" fmla="*/ 1260000 h 4824000"/>
              <a:gd name="connsiteX7" fmla="*/ 0 w 7811709"/>
              <a:gd name="connsiteY7" fmla="*/ 1070340 h 4824000"/>
              <a:gd name="connsiteX8" fmla="*/ 0 w 7811709"/>
              <a:gd name="connsiteY8" fmla="*/ 630000 h 4824000"/>
              <a:gd name="connsiteX9" fmla="*/ 630000 w 7811709"/>
              <a:gd name="connsiteY9" fmla="*/ 0 h 4824000"/>
              <a:gd name="connsiteX10" fmla="*/ 899592 w 7811709"/>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1709" h="4824000">
                <a:moveTo>
                  <a:pt x="899592" y="0"/>
                </a:moveTo>
                <a:lnTo>
                  <a:pt x="7811709" y="0"/>
                </a:lnTo>
                <a:lnTo>
                  <a:pt x="7811709" y="1070340"/>
                </a:lnTo>
                <a:lnTo>
                  <a:pt x="7811709" y="4824000"/>
                </a:lnTo>
                <a:lnTo>
                  <a:pt x="899592" y="4824000"/>
                </a:lnTo>
                <a:lnTo>
                  <a:pt x="0" y="4824000"/>
                </a:lnTo>
                <a:lnTo>
                  <a:pt x="0" y="1260000"/>
                </a:lnTo>
                <a:lnTo>
                  <a:pt x="0" y="1070340"/>
                </a:lnTo>
                <a:lnTo>
                  <a:pt x="0" y="630000"/>
                </a:lnTo>
                <a:cubicBezTo>
                  <a:pt x="0" y="282061"/>
                  <a:pt x="282061" y="0"/>
                  <a:pt x="630000" y="0"/>
                </a:cubicBezTo>
                <a:lnTo>
                  <a:pt x="89959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 name="Espace réservé de la date 1"/>
          <p:cNvSpPr>
            <a:spLocks noGrp="1"/>
          </p:cNvSpPr>
          <p:nvPr>
            <p:ph type="dt" sz="half" idx="14"/>
          </p:nvPr>
        </p:nvSpPr>
        <p:spPr bwMode="gray"/>
        <p:txBody>
          <a:bodyPr/>
          <a:lstStyle/>
          <a:p>
            <a:fld id="{42DB61FD-4C10-4A3D-B3A5-9280AE50427E}" type="datetime1">
              <a:rPr lang="fr-FR" smtClean="0"/>
              <a:pPr/>
              <a:t>02/09/2019</a:t>
            </a:fld>
            <a:endParaRPr lang="fr-FR" dirty="0"/>
          </a:p>
        </p:txBody>
      </p:sp>
      <p:sp>
        <p:nvSpPr>
          <p:cNvPr id="3" name="Espace réservé du pied de page 2"/>
          <p:cNvSpPr>
            <a:spLocks noGrp="1"/>
          </p:cNvSpPr>
          <p:nvPr>
            <p:ph type="ftr" sz="quarter" idx="15"/>
          </p:nvPr>
        </p:nvSpPr>
        <p:spPr bwMode="gray">
          <a:xfrm>
            <a:off x="1763713" y="6156000"/>
            <a:ext cx="6624637" cy="232968"/>
          </a:xfrm>
        </p:spPr>
        <p:txBody>
          <a:bodyPr/>
          <a:lstStyle>
            <a:lvl1pPr>
              <a:defRPr>
                <a:solidFill>
                  <a:schemeClr val="bg1"/>
                </a:solidFill>
              </a:defRPr>
            </a:lvl1pPr>
          </a:lstStyle>
          <a:p>
            <a:r>
              <a:rPr lang="fr-FR"/>
              <a:t>Titre de la présentation</a:t>
            </a:r>
            <a:endParaRPr lang="fr-FR" dirty="0"/>
          </a:p>
        </p:txBody>
      </p:sp>
      <p:sp>
        <p:nvSpPr>
          <p:cNvPr id="10"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bg1"/>
                </a:solidFill>
              </a:defRPr>
            </a:lvl1pPr>
          </a:lstStyle>
          <a:p>
            <a:fld id="{10C140CD-8AED-46FF-A9A2-77308F3F39AE}" type="slidenum">
              <a:rPr lang="fr-FR" smtClean="0"/>
              <a:pPr/>
              <a:t>‹N°›</a:t>
            </a:fld>
            <a:endParaRPr lang="fr-FR"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32000" y="3258000"/>
            <a:ext cx="7812000" cy="3599677"/>
          </a:xfrm>
          <a:prstGeom prst="rect">
            <a:avLst/>
          </a:prstGeom>
        </p:spPr>
      </p:pic>
      <p:sp>
        <p:nvSpPr>
          <p:cNvPr id="8" name="Espace réservé du texte 7"/>
          <p:cNvSpPr>
            <a:spLocks noGrp="1"/>
          </p:cNvSpPr>
          <p:nvPr>
            <p:ph type="body" sz="quarter" idx="13" hasCustomPrompt="1"/>
          </p:nvPr>
        </p:nvSpPr>
        <p:spPr bwMode="gray">
          <a:xfrm>
            <a:off x="2232025" y="3077924"/>
            <a:ext cx="6588125" cy="3014901"/>
          </a:xfrm>
        </p:spPr>
        <p:txBody>
          <a:bodyPr/>
          <a:lstStyle>
            <a:lvl1pPr>
              <a:lnSpc>
                <a:spcPct val="100000"/>
              </a:lnSpc>
              <a:spcBef>
                <a:spcPts val="0"/>
              </a:spcBef>
              <a:spcAft>
                <a:spcPts val="0"/>
              </a:spcAft>
              <a:defRPr sz="2900">
                <a:solidFill>
                  <a:schemeClr val="bg1"/>
                </a:solidFill>
                <a:latin typeface="+mn-lt"/>
              </a:defRPr>
            </a:lvl1pPr>
            <a:lvl2pPr>
              <a:lnSpc>
                <a:spcPct val="100000"/>
              </a:lnSpc>
              <a:spcBef>
                <a:spcPts val="0"/>
              </a:spcBef>
              <a:spcAft>
                <a:spcPts val="0"/>
              </a:spcAft>
              <a:defRPr sz="2100">
                <a:solidFill>
                  <a:schemeClr val="bg1"/>
                </a:solidFill>
              </a:defRPr>
            </a:lvl2pPr>
            <a:lvl3pPr marL="0">
              <a:lnSpc>
                <a:spcPct val="100000"/>
              </a:lnSpc>
              <a:spcBef>
                <a:spcPts val="600"/>
              </a:spcBef>
              <a:spcAft>
                <a:spcPts val="0"/>
              </a:spcAft>
              <a:defRPr sz="1600">
                <a:solidFill>
                  <a:schemeClr val="bg1"/>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6392905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uverture_E">
    <p:spTree>
      <p:nvGrpSpPr>
        <p:cNvPr id="1" name=""/>
        <p:cNvGrpSpPr/>
        <p:nvPr/>
      </p:nvGrpSpPr>
      <p:grpSpPr>
        <a:xfrm>
          <a:off x="0" y="0"/>
          <a:ext cx="0" cy="0"/>
          <a:chOff x="0" y="0"/>
          <a:chExt cx="0" cy="0"/>
        </a:xfrm>
      </p:grpSpPr>
      <p:sp>
        <p:nvSpPr>
          <p:cNvPr id="14" name="Forme libre 13"/>
          <p:cNvSpPr/>
          <p:nvPr userDrawn="1"/>
        </p:nvSpPr>
        <p:spPr bwMode="gray">
          <a:xfrm>
            <a:off x="1331914" y="2034000"/>
            <a:ext cx="7811709" cy="4824000"/>
          </a:xfrm>
          <a:custGeom>
            <a:avLst/>
            <a:gdLst>
              <a:gd name="connsiteX0" fmla="*/ 899592 w 7811709"/>
              <a:gd name="connsiteY0" fmla="*/ 0 h 4824000"/>
              <a:gd name="connsiteX1" fmla="*/ 7811709 w 7811709"/>
              <a:gd name="connsiteY1" fmla="*/ 0 h 4824000"/>
              <a:gd name="connsiteX2" fmla="*/ 7811709 w 7811709"/>
              <a:gd name="connsiteY2" fmla="*/ 1070340 h 4824000"/>
              <a:gd name="connsiteX3" fmla="*/ 7811709 w 7811709"/>
              <a:gd name="connsiteY3" fmla="*/ 4824000 h 4824000"/>
              <a:gd name="connsiteX4" fmla="*/ 899592 w 7811709"/>
              <a:gd name="connsiteY4" fmla="*/ 4824000 h 4824000"/>
              <a:gd name="connsiteX5" fmla="*/ 0 w 7811709"/>
              <a:gd name="connsiteY5" fmla="*/ 4824000 h 4824000"/>
              <a:gd name="connsiteX6" fmla="*/ 0 w 7811709"/>
              <a:gd name="connsiteY6" fmla="*/ 1260000 h 4824000"/>
              <a:gd name="connsiteX7" fmla="*/ 0 w 7811709"/>
              <a:gd name="connsiteY7" fmla="*/ 1070340 h 4824000"/>
              <a:gd name="connsiteX8" fmla="*/ 0 w 7811709"/>
              <a:gd name="connsiteY8" fmla="*/ 630000 h 4824000"/>
              <a:gd name="connsiteX9" fmla="*/ 630000 w 7811709"/>
              <a:gd name="connsiteY9" fmla="*/ 0 h 4824000"/>
              <a:gd name="connsiteX10" fmla="*/ 899592 w 7811709"/>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1709" h="4824000">
                <a:moveTo>
                  <a:pt x="899592" y="0"/>
                </a:moveTo>
                <a:lnTo>
                  <a:pt x="7811709" y="0"/>
                </a:lnTo>
                <a:lnTo>
                  <a:pt x="7811709" y="1070340"/>
                </a:lnTo>
                <a:lnTo>
                  <a:pt x="7811709" y="4824000"/>
                </a:lnTo>
                <a:lnTo>
                  <a:pt x="899592" y="4824000"/>
                </a:lnTo>
                <a:lnTo>
                  <a:pt x="0" y="4824000"/>
                </a:lnTo>
                <a:lnTo>
                  <a:pt x="0" y="1260000"/>
                </a:lnTo>
                <a:lnTo>
                  <a:pt x="0" y="1070340"/>
                </a:lnTo>
                <a:lnTo>
                  <a:pt x="0" y="630000"/>
                </a:lnTo>
                <a:cubicBezTo>
                  <a:pt x="0" y="282061"/>
                  <a:pt x="282061" y="0"/>
                  <a:pt x="630000" y="0"/>
                </a:cubicBezTo>
                <a:lnTo>
                  <a:pt x="89959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fr-FR" sz="1662">
              <a:solidFill>
                <a:srgbClr val="FFFFFF"/>
              </a:solidFill>
            </a:endParaRPr>
          </a:p>
        </p:txBody>
      </p:sp>
      <p:sp>
        <p:nvSpPr>
          <p:cNvPr id="2" name="Espace réservé de la date 1"/>
          <p:cNvSpPr>
            <a:spLocks noGrp="1"/>
          </p:cNvSpPr>
          <p:nvPr>
            <p:ph type="dt" sz="half" idx="14"/>
          </p:nvPr>
        </p:nvSpPr>
        <p:spPr bwMode="gray"/>
        <p:txBody>
          <a:bodyPr/>
          <a:lstStyle/>
          <a:p>
            <a:endParaRPr lang="fr-FR" dirty="0">
              <a:solidFill>
                <a:srgbClr val="FFFFFF">
                  <a:alpha val="0"/>
                </a:srgbClr>
              </a:solidFill>
            </a:endParaRPr>
          </a:p>
        </p:txBody>
      </p:sp>
      <p:sp>
        <p:nvSpPr>
          <p:cNvPr id="3" name="Espace réservé du pied de page 2"/>
          <p:cNvSpPr>
            <a:spLocks noGrp="1"/>
          </p:cNvSpPr>
          <p:nvPr>
            <p:ph type="ftr" sz="quarter" idx="15"/>
          </p:nvPr>
        </p:nvSpPr>
        <p:spPr bwMode="gray">
          <a:xfrm>
            <a:off x="1763714" y="6156000"/>
            <a:ext cx="6624637" cy="232968"/>
          </a:xfrm>
        </p:spPr>
        <p:txBody>
          <a:bodyPr/>
          <a:lstStyle>
            <a:lvl1pPr>
              <a:defRPr>
                <a:solidFill>
                  <a:schemeClr val="bg1"/>
                </a:solidFill>
              </a:defRPr>
            </a:lvl1pPr>
          </a:lstStyle>
          <a:p>
            <a:endParaRPr lang="fr-FR" dirty="0">
              <a:solidFill>
                <a:srgbClr val="FFFFFF"/>
              </a:solidFill>
            </a:endParaRPr>
          </a:p>
        </p:txBody>
      </p:sp>
      <p:sp>
        <p:nvSpPr>
          <p:cNvPr id="10" name="Espace réservé du numéro de diapositive 9"/>
          <p:cNvSpPr>
            <a:spLocks noGrp="1"/>
          </p:cNvSpPr>
          <p:nvPr>
            <p:ph type="sldNum" sz="quarter" idx="16"/>
          </p:nvPr>
        </p:nvSpPr>
        <p:spPr bwMode="gray">
          <a:xfrm>
            <a:off x="7812090" y="6553200"/>
            <a:ext cx="576261" cy="152400"/>
          </a:xfrm>
        </p:spPr>
        <p:txBody>
          <a:bodyPr/>
          <a:lstStyle>
            <a:lvl1pPr>
              <a:defRPr>
                <a:solidFill>
                  <a:schemeClr val="bg1"/>
                </a:solidFill>
              </a:defRPr>
            </a:lvl1pPr>
          </a:lstStyle>
          <a:p>
            <a:fld id="{10C140CD-8AED-46FF-A9A2-77308F3F39AE}" type="slidenum">
              <a:rPr lang="fr-FR" smtClean="0">
                <a:solidFill>
                  <a:srgbClr val="FFFFFF"/>
                </a:solidFill>
              </a:rPr>
              <a:pPr/>
              <a:t>‹N°›</a:t>
            </a:fld>
            <a:endParaRPr lang="fr-FR" dirty="0">
              <a:solidFill>
                <a:srgbClr val="FFFFFF"/>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32000" y="3258002"/>
            <a:ext cx="7812000" cy="3599677"/>
          </a:xfrm>
          <a:prstGeom prst="rect">
            <a:avLst/>
          </a:prstGeom>
        </p:spPr>
      </p:pic>
      <p:sp>
        <p:nvSpPr>
          <p:cNvPr id="8" name="Espace réservé du texte 7"/>
          <p:cNvSpPr>
            <a:spLocks noGrp="1"/>
          </p:cNvSpPr>
          <p:nvPr>
            <p:ph type="body" sz="quarter" idx="13" hasCustomPrompt="1"/>
          </p:nvPr>
        </p:nvSpPr>
        <p:spPr bwMode="gray">
          <a:xfrm>
            <a:off x="2232026" y="3077926"/>
            <a:ext cx="6588125" cy="3014901"/>
          </a:xfrm>
        </p:spPr>
        <p:txBody>
          <a:bodyPr/>
          <a:lstStyle>
            <a:lvl1pPr>
              <a:lnSpc>
                <a:spcPct val="100000"/>
              </a:lnSpc>
              <a:spcBef>
                <a:spcPts val="0"/>
              </a:spcBef>
              <a:spcAft>
                <a:spcPts val="0"/>
              </a:spcAft>
              <a:defRPr sz="2677">
                <a:solidFill>
                  <a:schemeClr val="bg1"/>
                </a:solidFill>
                <a:latin typeface="+mn-lt"/>
              </a:defRPr>
            </a:lvl1pPr>
            <a:lvl2pPr>
              <a:lnSpc>
                <a:spcPct val="100000"/>
              </a:lnSpc>
              <a:spcBef>
                <a:spcPts val="0"/>
              </a:spcBef>
              <a:spcAft>
                <a:spcPts val="0"/>
              </a:spcAft>
              <a:defRPr sz="1939">
                <a:solidFill>
                  <a:schemeClr val="bg1"/>
                </a:solidFill>
              </a:defRPr>
            </a:lvl2pPr>
            <a:lvl3pPr marL="0">
              <a:lnSpc>
                <a:spcPct val="100000"/>
              </a:lnSpc>
              <a:spcBef>
                <a:spcPts val="554"/>
              </a:spcBef>
              <a:spcAft>
                <a:spcPts val="0"/>
              </a:spcAft>
              <a:defRPr sz="1477">
                <a:solidFill>
                  <a:schemeClr val="bg1"/>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15398768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hapitre_A">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rcRect l="68"/>
          <a:stretch>
            <a:fillRect/>
          </a:stretch>
        </p:blipFill>
        <p:spPr bwMode="gray">
          <a:xfrm>
            <a:off x="1912930" y="2034001"/>
            <a:ext cx="7236000" cy="1998918"/>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5" y="4257094"/>
            <a:ext cx="6192366" cy="1835733"/>
          </a:xfrm>
        </p:spPr>
        <p:txBody>
          <a:bodyPr/>
          <a:lstStyle>
            <a:lvl1pPr>
              <a:lnSpc>
                <a:spcPct val="100000"/>
              </a:lnSpc>
              <a:spcBef>
                <a:spcPts val="0"/>
              </a:spcBef>
              <a:spcAft>
                <a:spcPts val="0"/>
              </a:spcAft>
              <a:defRPr sz="2677">
                <a:solidFill>
                  <a:schemeClr val="accent3"/>
                </a:solidFill>
                <a:latin typeface="+mn-lt"/>
              </a:defRPr>
            </a:lvl1pPr>
            <a:lvl2pPr>
              <a:lnSpc>
                <a:spcPct val="100000"/>
              </a:lnSpc>
              <a:spcBef>
                <a:spcPts val="0"/>
              </a:spcBef>
              <a:spcAft>
                <a:spcPts val="0"/>
              </a:spcAft>
              <a:defRPr sz="1939">
                <a:solidFill>
                  <a:schemeClr val="accent3"/>
                </a:solidFill>
              </a:defRPr>
            </a:lvl2pPr>
            <a:lvl3pPr marL="0">
              <a:lnSpc>
                <a:spcPct val="120000"/>
              </a:lnSpc>
              <a:spcBef>
                <a:spcPts val="0"/>
              </a:spcBef>
              <a:spcAft>
                <a:spcPts val="0"/>
              </a:spcAft>
              <a:defRPr sz="1108">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1" y="6705600"/>
            <a:ext cx="321821" cy="152400"/>
          </a:xfrm>
        </p:spPr>
        <p:txBody>
          <a:bodyPr/>
          <a:lstStyle/>
          <a:p>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4" y="6156000"/>
            <a:ext cx="6624637" cy="232968"/>
          </a:xfrm>
        </p:spPr>
        <p:txBody>
          <a:bodyPr/>
          <a:lstStyle>
            <a:lvl1pPr>
              <a:defRPr>
                <a:solidFill>
                  <a:schemeClr val="accent6"/>
                </a:solidFill>
              </a:defRPr>
            </a:lvl1pPr>
          </a:lstStyle>
          <a:p>
            <a:endParaRPr lang="fr-FR" dirty="0">
              <a:solidFill>
                <a:srgbClr val="9796A3"/>
              </a:solidFill>
            </a:endParaRPr>
          </a:p>
        </p:txBody>
      </p:sp>
      <p:sp>
        <p:nvSpPr>
          <p:cNvPr id="13" name="Espace réservé du numéro de diapositive 9"/>
          <p:cNvSpPr>
            <a:spLocks noGrp="1"/>
          </p:cNvSpPr>
          <p:nvPr>
            <p:ph type="sldNum" sz="quarter" idx="16"/>
          </p:nvPr>
        </p:nvSpPr>
        <p:spPr bwMode="gray">
          <a:xfrm>
            <a:off x="7812090"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3257760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hapitre_Abis">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912930" y="2034682"/>
            <a:ext cx="7236000" cy="1997556"/>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5" y="4257094"/>
            <a:ext cx="6192366" cy="1835733"/>
          </a:xfrm>
        </p:spPr>
        <p:txBody>
          <a:bodyPr/>
          <a:lstStyle>
            <a:lvl1pPr>
              <a:lnSpc>
                <a:spcPct val="100000"/>
              </a:lnSpc>
              <a:spcBef>
                <a:spcPts val="0"/>
              </a:spcBef>
              <a:spcAft>
                <a:spcPts val="0"/>
              </a:spcAft>
              <a:defRPr sz="2677">
                <a:solidFill>
                  <a:schemeClr val="accent3"/>
                </a:solidFill>
                <a:latin typeface="+mn-lt"/>
              </a:defRPr>
            </a:lvl1pPr>
            <a:lvl2pPr>
              <a:lnSpc>
                <a:spcPct val="100000"/>
              </a:lnSpc>
              <a:spcBef>
                <a:spcPts val="0"/>
              </a:spcBef>
              <a:spcAft>
                <a:spcPts val="0"/>
              </a:spcAft>
              <a:defRPr sz="1939">
                <a:solidFill>
                  <a:schemeClr val="accent3"/>
                </a:solidFill>
              </a:defRPr>
            </a:lvl2pPr>
            <a:lvl3pPr marL="0">
              <a:lnSpc>
                <a:spcPct val="120000"/>
              </a:lnSpc>
              <a:spcBef>
                <a:spcPts val="0"/>
              </a:spcBef>
              <a:spcAft>
                <a:spcPts val="0"/>
              </a:spcAft>
              <a:defRPr sz="1108">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1" y="6705600"/>
            <a:ext cx="321821" cy="152400"/>
          </a:xfrm>
        </p:spPr>
        <p:txBody>
          <a:bodyPr/>
          <a:lstStyle/>
          <a:p>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4" y="6156000"/>
            <a:ext cx="6624637" cy="232968"/>
          </a:xfrm>
        </p:spPr>
        <p:txBody>
          <a:bodyPr/>
          <a:lstStyle>
            <a:lvl1pPr>
              <a:defRPr>
                <a:solidFill>
                  <a:schemeClr val="accent6"/>
                </a:solidFill>
              </a:defRPr>
            </a:lvl1pPr>
          </a:lstStyle>
          <a:p>
            <a:endParaRPr lang="fr-FR" dirty="0">
              <a:solidFill>
                <a:srgbClr val="9796A3"/>
              </a:solidFill>
            </a:endParaRPr>
          </a:p>
        </p:txBody>
      </p:sp>
      <p:sp>
        <p:nvSpPr>
          <p:cNvPr id="13" name="Espace réservé du numéro de diapositive 9"/>
          <p:cNvSpPr>
            <a:spLocks noGrp="1"/>
          </p:cNvSpPr>
          <p:nvPr>
            <p:ph type="sldNum" sz="quarter" idx="16"/>
          </p:nvPr>
        </p:nvSpPr>
        <p:spPr bwMode="gray">
          <a:xfrm>
            <a:off x="7812090"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1579449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apitre_B">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rcRect l="68"/>
          <a:stretch>
            <a:fillRect/>
          </a:stretch>
        </p:blipFill>
        <p:spPr bwMode="gray">
          <a:xfrm>
            <a:off x="1912930" y="2034004"/>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5" y="4257094"/>
            <a:ext cx="6192366" cy="1835733"/>
          </a:xfrm>
        </p:spPr>
        <p:txBody>
          <a:bodyPr/>
          <a:lstStyle>
            <a:lvl1pPr>
              <a:lnSpc>
                <a:spcPct val="100000"/>
              </a:lnSpc>
              <a:spcBef>
                <a:spcPts val="0"/>
              </a:spcBef>
              <a:spcAft>
                <a:spcPts val="0"/>
              </a:spcAft>
              <a:defRPr sz="2677">
                <a:solidFill>
                  <a:schemeClr val="accent3"/>
                </a:solidFill>
                <a:latin typeface="+mn-lt"/>
              </a:defRPr>
            </a:lvl1pPr>
            <a:lvl2pPr>
              <a:lnSpc>
                <a:spcPct val="100000"/>
              </a:lnSpc>
              <a:spcBef>
                <a:spcPts val="0"/>
              </a:spcBef>
              <a:spcAft>
                <a:spcPts val="0"/>
              </a:spcAft>
              <a:defRPr sz="1939">
                <a:solidFill>
                  <a:schemeClr val="accent3"/>
                </a:solidFill>
              </a:defRPr>
            </a:lvl2pPr>
            <a:lvl3pPr marL="0">
              <a:lnSpc>
                <a:spcPct val="120000"/>
              </a:lnSpc>
              <a:spcBef>
                <a:spcPts val="0"/>
              </a:spcBef>
              <a:spcAft>
                <a:spcPts val="0"/>
              </a:spcAft>
              <a:defRPr sz="1108">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1" y="6705600"/>
            <a:ext cx="321821" cy="152400"/>
          </a:xfrm>
        </p:spPr>
        <p:txBody>
          <a:bodyPr/>
          <a:lstStyle/>
          <a:p>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4" y="6156000"/>
            <a:ext cx="6624637" cy="232968"/>
          </a:xfrm>
        </p:spPr>
        <p:txBody>
          <a:bodyPr/>
          <a:lstStyle>
            <a:lvl1pPr>
              <a:defRPr>
                <a:solidFill>
                  <a:schemeClr val="accent6"/>
                </a:solidFill>
              </a:defRPr>
            </a:lvl1pPr>
          </a:lstStyle>
          <a:p>
            <a:endParaRPr lang="fr-FR" dirty="0">
              <a:solidFill>
                <a:srgbClr val="9796A3"/>
              </a:solidFill>
            </a:endParaRPr>
          </a:p>
        </p:txBody>
      </p:sp>
      <p:sp>
        <p:nvSpPr>
          <p:cNvPr id="13" name="Espace réservé du numéro de diapositive 9"/>
          <p:cNvSpPr>
            <a:spLocks noGrp="1"/>
          </p:cNvSpPr>
          <p:nvPr>
            <p:ph type="sldNum" sz="quarter" idx="16"/>
          </p:nvPr>
        </p:nvSpPr>
        <p:spPr bwMode="gray">
          <a:xfrm>
            <a:off x="7812090"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2115458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hapitre_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rcRect l="68"/>
          <a:stretch>
            <a:fillRect/>
          </a:stretch>
        </p:blipFill>
        <p:spPr bwMode="gray">
          <a:xfrm>
            <a:off x="1912930" y="2034004"/>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5" y="4257094"/>
            <a:ext cx="6192366" cy="1835733"/>
          </a:xfrm>
        </p:spPr>
        <p:txBody>
          <a:bodyPr/>
          <a:lstStyle>
            <a:lvl1pPr>
              <a:lnSpc>
                <a:spcPct val="100000"/>
              </a:lnSpc>
              <a:spcBef>
                <a:spcPts val="0"/>
              </a:spcBef>
              <a:spcAft>
                <a:spcPts val="0"/>
              </a:spcAft>
              <a:defRPr sz="2677">
                <a:solidFill>
                  <a:schemeClr val="accent3"/>
                </a:solidFill>
                <a:latin typeface="+mn-lt"/>
              </a:defRPr>
            </a:lvl1pPr>
            <a:lvl2pPr>
              <a:lnSpc>
                <a:spcPct val="100000"/>
              </a:lnSpc>
              <a:spcBef>
                <a:spcPts val="0"/>
              </a:spcBef>
              <a:spcAft>
                <a:spcPts val="0"/>
              </a:spcAft>
              <a:defRPr sz="1939">
                <a:solidFill>
                  <a:schemeClr val="accent3"/>
                </a:solidFill>
              </a:defRPr>
            </a:lvl2pPr>
            <a:lvl3pPr marL="0">
              <a:lnSpc>
                <a:spcPct val="120000"/>
              </a:lnSpc>
              <a:spcBef>
                <a:spcPts val="0"/>
              </a:spcBef>
              <a:spcAft>
                <a:spcPts val="0"/>
              </a:spcAft>
              <a:defRPr sz="1108">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1" y="6705600"/>
            <a:ext cx="321821" cy="152400"/>
          </a:xfrm>
        </p:spPr>
        <p:txBody>
          <a:bodyPr/>
          <a:lstStyle/>
          <a:p>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4" y="6156000"/>
            <a:ext cx="6624637" cy="232968"/>
          </a:xfrm>
        </p:spPr>
        <p:txBody>
          <a:bodyPr/>
          <a:lstStyle>
            <a:lvl1pPr>
              <a:defRPr>
                <a:solidFill>
                  <a:schemeClr val="accent6"/>
                </a:solidFill>
              </a:defRPr>
            </a:lvl1pPr>
          </a:lstStyle>
          <a:p>
            <a:endParaRPr lang="fr-FR" dirty="0">
              <a:solidFill>
                <a:srgbClr val="9796A3"/>
              </a:solidFill>
            </a:endParaRPr>
          </a:p>
        </p:txBody>
      </p:sp>
      <p:sp>
        <p:nvSpPr>
          <p:cNvPr id="13" name="Espace réservé du numéro de diapositive 9"/>
          <p:cNvSpPr>
            <a:spLocks noGrp="1"/>
          </p:cNvSpPr>
          <p:nvPr>
            <p:ph type="sldNum" sz="quarter" idx="16"/>
          </p:nvPr>
        </p:nvSpPr>
        <p:spPr bwMode="gray">
          <a:xfrm>
            <a:off x="7812090"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854204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hapitre_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r="7239" b="34025"/>
          <a:stretch/>
        </p:blipFill>
        <p:spPr>
          <a:xfrm>
            <a:off x="1912931" y="2047696"/>
            <a:ext cx="7245553" cy="3181554"/>
          </a:xfrm>
          <a:prstGeom prst="rect">
            <a:avLst/>
          </a:prstGeom>
        </p:spPr>
      </p:pic>
      <p:sp>
        <p:nvSpPr>
          <p:cNvPr id="14" name="Espace réservé pour une image  13"/>
          <p:cNvSpPr>
            <a:spLocks noGrp="1"/>
          </p:cNvSpPr>
          <p:nvPr>
            <p:ph type="pic" sz="quarter" idx="17"/>
          </p:nvPr>
        </p:nvSpPr>
        <p:spPr bwMode="gray">
          <a:xfrm>
            <a:off x="1912930" y="2034001"/>
            <a:ext cx="7236000" cy="1998000"/>
          </a:xfrm>
          <a:custGeom>
            <a:avLst/>
            <a:gdLst>
              <a:gd name="connsiteX0" fmla="*/ 630000 w 7231070"/>
              <a:gd name="connsiteY0" fmla="*/ 0 h 1998000"/>
              <a:gd name="connsiteX1" fmla="*/ 899593 w 7231070"/>
              <a:gd name="connsiteY1" fmla="*/ 0 h 1998000"/>
              <a:gd name="connsiteX2" fmla="*/ 1260000 w 7231070"/>
              <a:gd name="connsiteY2" fmla="*/ 0 h 1998000"/>
              <a:gd name="connsiteX3" fmla="*/ 7230692 w 7231070"/>
              <a:gd name="connsiteY3" fmla="*/ 0 h 1998000"/>
              <a:gd name="connsiteX4" fmla="*/ 7230692 w 7231070"/>
              <a:gd name="connsiteY4" fmla="*/ 917880 h 1998000"/>
              <a:gd name="connsiteX5" fmla="*/ 7231070 w 7231070"/>
              <a:gd name="connsiteY5" fmla="*/ 917880 h 1998000"/>
              <a:gd name="connsiteX6" fmla="*/ 7231070 w 7231070"/>
              <a:gd name="connsiteY6" fmla="*/ 1998000 h 1998000"/>
              <a:gd name="connsiteX7" fmla="*/ 7230692 w 7231070"/>
              <a:gd name="connsiteY7" fmla="*/ 1998000 h 1998000"/>
              <a:gd name="connsiteX8" fmla="*/ 899593 w 7231070"/>
              <a:gd name="connsiteY8" fmla="*/ 1998000 h 1998000"/>
              <a:gd name="connsiteX9" fmla="*/ 1 w 7231070"/>
              <a:gd name="connsiteY9" fmla="*/ 1998000 h 1998000"/>
              <a:gd name="connsiteX10" fmla="*/ 1 w 7231070"/>
              <a:gd name="connsiteY10" fmla="*/ 1260000 h 1998000"/>
              <a:gd name="connsiteX11" fmla="*/ 0 w 7231070"/>
              <a:gd name="connsiteY11" fmla="*/ 1260000 h 1998000"/>
              <a:gd name="connsiteX12" fmla="*/ 0 w 7231070"/>
              <a:gd name="connsiteY12" fmla="*/ 630000 h 1998000"/>
              <a:gd name="connsiteX13" fmla="*/ 630000 w 7231070"/>
              <a:gd name="connsiteY13" fmla="*/ 0 h 19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070" h="1998000">
                <a:moveTo>
                  <a:pt x="630000" y="0"/>
                </a:moveTo>
                <a:lnTo>
                  <a:pt x="899593" y="0"/>
                </a:lnTo>
                <a:lnTo>
                  <a:pt x="1260000" y="0"/>
                </a:lnTo>
                <a:lnTo>
                  <a:pt x="7230692" y="0"/>
                </a:lnTo>
                <a:lnTo>
                  <a:pt x="7230692" y="917880"/>
                </a:lnTo>
                <a:lnTo>
                  <a:pt x="7231070" y="917880"/>
                </a:lnTo>
                <a:lnTo>
                  <a:pt x="7231070" y="1998000"/>
                </a:lnTo>
                <a:lnTo>
                  <a:pt x="7230692" y="1998000"/>
                </a:lnTo>
                <a:lnTo>
                  <a:pt x="899593" y="1998000"/>
                </a:lnTo>
                <a:lnTo>
                  <a:pt x="1" y="1998000"/>
                </a:lnTo>
                <a:lnTo>
                  <a:pt x="1" y="1260000"/>
                </a:lnTo>
                <a:lnTo>
                  <a:pt x="0" y="126000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en-US"/>
              <a:t>Click icon to add picture</a:t>
            </a:r>
            <a:endParaRPr lang="fr-FR"/>
          </a:p>
        </p:txBody>
      </p:sp>
      <p:sp>
        <p:nvSpPr>
          <p:cNvPr id="8" name="Espace réservé du texte 7"/>
          <p:cNvSpPr>
            <a:spLocks noGrp="1"/>
          </p:cNvSpPr>
          <p:nvPr>
            <p:ph type="body" sz="quarter" idx="13" hasCustomPrompt="1"/>
          </p:nvPr>
        </p:nvSpPr>
        <p:spPr bwMode="gray">
          <a:xfrm>
            <a:off x="2627785" y="4257094"/>
            <a:ext cx="6192366" cy="1835733"/>
          </a:xfrm>
        </p:spPr>
        <p:txBody>
          <a:bodyPr/>
          <a:lstStyle>
            <a:lvl1pPr>
              <a:lnSpc>
                <a:spcPct val="100000"/>
              </a:lnSpc>
              <a:spcBef>
                <a:spcPts val="0"/>
              </a:spcBef>
              <a:spcAft>
                <a:spcPts val="0"/>
              </a:spcAft>
              <a:defRPr sz="2677">
                <a:solidFill>
                  <a:schemeClr val="accent3"/>
                </a:solidFill>
                <a:latin typeface="+mn-lt"/>
              </a:defRPr>
            </a:lvl1pPr>
            <a:lvl2pPr>
              <a:lnSpc>
                <a:spcPct val="100000"/>
              </a:lnSpc>
              <a:spcBef>
                <a:spcPts val="0"/>
              </a:spcBef>
              <a:spcAft>
                <a:spcPts val="0"/>
              </a:spcAft>
              <a:defRPr sz="1939">
                <a:solidFill>
                  <a:schemeClr val="accent3"/>
                </a:solidFill>
              </a:defRPr>
            </a:lvl2pPr>
            <a:lvl3pPr marL="0">
              <a:lnSpc>
                <a:spcPct val="120000"/>
              </a:lnSpc>
              <a:spcBef>
                <a:spcPts val="0"/>
              </a:spcBef>
              <a:spcAft>
                <a:spcPts val="0"/>
              </a:spcAft>
              <a:defRPr sz="1108">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1" y="6705600"/>
            <a:ext cx="321821" cy="152400"/>
          </a:xfrm>
        </p:spPr>
        <p:txBody>
          <a:bodyPr/>
          <a:lstStyle/>
          <a:p>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4" y="6156000"/>
            <a:ext cx="6624637" cy="232968"/>
          </a:xfrm>
        </p:spPr>
        <p:txBody>
          <a:bodyPr/>
          <a:lstStyle>
            <a:lvl1pPr>
              <a:defRPr>
                <a:solidFill>
                  <a:schemeClr val="accent6"/>
                </a:solidFill>
              </a:defRPr>
            </a:lvl1pPr>
          </a:lstStyle>
          <a:p>
            <a:endParaRPr lang="fr-FR" dirty="0">
              <a:solidFill>
                <a:srgbClr val="9796A3"/>
              </a:solidFill>
            </a:endParaRPr>
          </a:p>
        </p:txBody>
      </p:sp>
      <p:sp>
        <p:nvSpPr>
          <p:cNvPr id="13" name="Espace réservé du numéro de diapositive 9"/>
          <p:cNvSpPr>
            <a:spLocks noGrp="1"/>
          </p:cNvSpPr>
          <p:nvPr>
            <p:ph type="sldNum" sz="quarter" idx="16"/>
          </p:nvPr>
        </p:nvSpPr>
        <p:spPr bwMode="gray">
          <a:xfrm>
            <a:off x="7812090"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2381254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endParaRPr lang="fr-FR">
              <a:solidFill>
                <a:srgbClr val="9796A3"/>
              </a:solidFill>
            </a:endParaRPr>
          </a:p>
        </p:txBody>
      </p:sp>
      <p:sp>
        <p:nvSpPr>
          <p:cNvPr id="5" name="Espace réservé du texte 4"/>
          <p:cNvSpPr>
            <a:spLocks noGrp="1"/>
          </p:cNvSpPr>
          <p:nvPr>
            <p:ph type="body" sz="quarter" idx="13"/>
          </p:nvPr>
        </p:nvSpPr>
        <p:spPr bwMode="gray">
          <a:xfrm>
            <a:off x="1763714" y="188551"/>
            <a:ext cx="7056437" cy="864120"/>
          </a:xfrm>
        </p:spPr>
        <p:txBody>
          <a:bodyPr/>
          <a:lstStyle>
            <a:lvl1pPr>
              <a:lnSpc>
                <a:spcPct val="100000"/>
              </a:lnSpc>
              <a:spcBef>
                <a:spcPts val="0"/>
              </a:spcBef>
              <a:spcAft>
                <a:spcPts val="0"/>
              </a:spcAft>
              <a:defRPr sz="2215">
                <a:solidFill>
                  <a:schemeClr val="accent6"/>
                </a:solidFill>
                <a:latin typeface="+mn-lt"/>
              </a:defRPr>
            </a:lvl1pPr>
            <a:lvl2pPr>
              <a:lnSpc>
                <a:spcPct val="100000"/>
              </a:lnSpc>
              <a:spcBef>
                <a:spcPts val="0"/>
              </a:spcBef>
              <a:spcAft>
                <a:spcPts val="0"/>
              </a:spcAft>
              <a:defRPr sz="1939"/>
            </a:lvl2pPr>
          </a:lstStyle>
          <a:p>
            <a:pPr lvl="0"/>
            <a:endParaRPr lang="fr-FR" dirty="0"/>
          </a:p>
        </p:txBody>
      </p:sp>
      <p:sp>
        <p:nvSpPr>
          <p:cNvPr id="7" name="Espace réservé du contenu 6"/>
          <p:cNvSpPr>
            <a:spLocks noGrp="1"/>
          </p:cNvSpPr>
          <p:nvPr>
            <p:ph sz="quarter" idx="14" hasCustomPrompt="1"/>
          </p:nvPr>
        </p:nvSpPr>
        <p:spPr bwMode="gray">
          <a:xfrm>
            <a:off x="1368426" y="1989140"/>
            <a:ext cx="7451725" cy="4103687"/>
          </a:xfrm>
        </p:spPr>
        <p:txBody>
          <a:bodyPr/>
          <a:lstStyle>
            <a:lvl5pPr>
              <a:defRPr/>
            </a:lvl5pPr>
            <a:lvl6pPr>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Tree>
    <p:extLst>
      <p:ext uri="{BB962C8B-B14F-4D97-AF65-F5344CB8AC3E}">
        <p14:creationId xmlns:p14="http://schemas.microsoft.com/office/powerpoint/2010/main" val="42539912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re, imag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endParaRPr lang="fr-FR">
              <a:solidFill>
                <a:srgbClr val="9796A3"/>
              </a:solidFill>
            </a:endParaRPr>
          </a:p>
        </p:txBody>
      </p:sp>
      <p:sp>
        <p:nvSpPr>
          <p:cNvPr id="5" name="Espace réservé du texte 4"/>
          <p:cNvSpPr>
            <a:spLocks noGrp="1"/>
          </p:cNvSpPr>
          <p:nvPr>
            <p:ph type="body" sz="quarter" idx="13" hasCustomPrompt="1"/>
          </p:nvPr>
        </p:nvSpPr>
        <p:spPr bwMode="gray">
          <a:xfrm>
            <a:off x="1763714" y="404815"/>
            <a:ext cx="7056437" cy="1152525"/>
          </a:xfrm>
        </p:spPr>
        <p:txBody>
          <a:bodyPr/>
          <a:lstStyle>
            <a:lvl1pPr>
              <a:lnSpc>
                <a:spcPct val="100000"/>
              </a:lnSpc>
              <a:spcBef>
                <a:spcPts val="0"/>
              </a:spcBef>
              <a:spcAft>
                <a:spcPts val="0"/>
              </a:spcAft>
              <a:defRPr sz="2677">
                <a:solidFill>
                  <a:schemeClr val="accent6"/>
                </a:solidFill>
                <a:latin typeface="+mn-lt"/>
              </a:defRPr>
            </a:lvl1pPr>
            <a:lvl2pPr>
              <a:lnSpc>
                <a:spcPct val="100000"/>
              </a:lnSpc>
              <a:spcBef>
                <a:spcPts val="0"/>
              </a:spcBef>
              <a:spcAft>
                <a:spcPts val="0"/>
              </a:spcAft>
              <a:defRPr sz="1939"/>
            </a:lvl2pPr>
          </a:lstStyle>
          <a:p>
            <a:pPr lvl="0"/>
            <a:r>
              <a:rPr lang="fr-FR" dirty="0"/>
              <a:t>Titre</a:t>
            </a:r>
          </a:p>
          <a:p>
            <a:pPr lvl="1"/>
            <a:r>
              <a:rPr lang="fr-FR" dirty="0"/>
              <a:t>Sous-titre</a:t>
            </a:r>
          </a:p>
        </p:txBody>
      </p:sp>
      <p:sp>
        <p:nvSpPr>
          <p:cNvPr id="3" name="Espace réservé pour une image  2"/>
          <p:cNvSpPr>
            <a:spLocks noGrp="1"/>
          </p:cNvSpPr>
          <p:nvPr>
            <p:ph type="pic" sz="quarter" idx="14"/>
          </p:nvPr>
        </p:nvSpPr>
        <p:spPr bwMode="gray">
          <a:xfrm>
            <a:off x="1584326" y="1591200"/>
            <a:ext cx="2339975" cy="1871662"/>
          </a:xfrm>
        </p:spPr>
        <p:txBody>
          <a:bodyPr tIns="720000" anchor="ctr" anchorCtr="0"/>
          <a:lstStyle>
            <a:lvl1pPr algn="ctr">
              <a:defRPr/>
            </a:lvl1pPr>
          </a:lstStyle>
          <a:p>
            <a:r>
              <a:rPr lang="en-US"/>
              <a:t>Click icon to add picture</a:t>
            </a:r>
            <a:endParaRPr lang="fr-FR"/>
          </a:p>
        </p:txBody>
      </p:sp>
      <p:sp>
        <p:nvSpPr>
          <p:cNvPr id="6" name="Espace réservé du texte 5"/>
          <p:cNvSpPr>
            <a:spLocks noGrp="1"/>
          </p:cNvSpPr>
          <p:nvPr>
            <p:ph type="body" sz="quarter" idx="15" hasCustomPrompt="1"/>
          </p:nvPr>
        </p:nvSpPr>
        <p:spPr bwMode="gray">
          <a:xfrm>
            <a:off x="3924300" y="1591200"/>
            <a:ext cx="3240088" cy="1872000"/>
          </a:xfrm>
          <a:solidFill>
            <a:schemeClr val="accent3"/>
          </a:solidFill>
        </p:spPr>
        <p:txBody>
          <a:bodyPr lIns="576000" tIns="36000" rIns="72000" bIns="36000" anchor="ctr" anchorCtr="0"/>
          <a:lstStyle>
            <a:lvl1pPr marL="0">
              <a:lnSpc>
                <a:spcPct val="100000"/>
              </a:lnSpc>
              <a:spcBef>
                <a:spcPts val="0"/>
              </a:spcBef>
              <a:spcAft>
                <a:spcPts val="0"/>
              </a:spcAft>
              <a:defRPr sz="1108">
                <a:solidFill>
                  <a:schemeClr val="bg1"/>
                </a:solidFill>
              </a:defRPr>
            </a:lvl1pPr>
            <a:lvl2pPr marL="0">
              <a:lnSpc>
                <a:spcPct val="90000"/>
              </a:lnSpc>
              <a:spcBef>
                <a:spcPts val="0"/>
              </a:spcBef>
              <a:spcAft>
                <a:spcPts val="0"/>
              </a:spcAft>
              <a:defRPr sz="4708">
                <a:solidFill>
                  <a:schemeClr val="bg1"/>
                </a:solidFill>
              </a:defRPr>
            </a:lvl2pPr>
            <a:lvl3pPr marL="0">
              <a:lnSpc>
                <a:spcPct val="100000"/>
              </a:lnSpc>
              <a:spcBef>
                <a:spcPts val="0"/>
              </a:spcBef>
              <a:spcAft>
                <a:spcPts val="0"/>
              </a:spcAft>
              <a:defRPr sz="877">
                <a:solidFill>
                  <a:schemeClr val="bg1"/>
                </a:solidFill>
                <a:latin typeface="+mn-lt"/>
              </a:defRPr>
            </a:lvl3pPr>
          </a:lstStyle>
          <a:p>
            <a:pPr lvl="0"/>
            <a:r>
              <a:rPr lang="fr-FR" noProof="0" dirty="0"/>
              <a:t>Texte de niveau 1</a:t>
            </a:r>
          </a:p>
          <a:p>
            <a:pPr lvl="1"/>
            <a:r>
              <a:rPr lang="fr-FR" noProof="0" dirty="0"/>
              <a:t>XX%</a:t>
            </a:r>
          </a:p>
          <a:p>
            <a:pPr lvl="2"/>
            <a:r>
              <a:rPr lang="fr-FR" noProof="0" dirty="0"/>
              <a:t>Texte de niveau 3</a:t>
            </a:r>
          </a:p>
        </p:txBody>
      </p:sp>
      <p:sp>
        <p:nvSpPr>
          <p:cNvPr id="10" name="Espace réservé du contenu 9"/>
          <p:cNvSpPr>
            <a:spLocks noGrp="1"/>
          </p:cNvSpPr>
          <p:nvPr>
            <p:ph sz="quarter" idx="16" hasCustomPrompt="1"/>
          </p:nvPr>
        </p:nvSpPr>
        <p:spPr bwMode="gray">
          <a:xfrm>
            <a:off x="1584326" y="3644902"/>
            <a:ext cx="7235825" cy="2447925"/>
          </a:xfrm>
        </p:spPr>
        <p:txBody>
          <a:bodyPr/>
          <a:lstStyle>
            <a:lvl1pPr>
              <a:spcBef>
                <a:spcPts val="923"/>
              </a:spcBef>
              <a:spcAft>
                <a:spcPts val="0"/>
              </a:spcAft>
              <a:defRPr sz="1108">
                <a:solidFill>
                  <a:schemeClr val="accent6"/>
                </a:solidFill>
              </a:defRPr>
            </a:lvl1pPr>
            <a:lvl2pPr>
              <a:lnSpc>
                <a:spcPct val="100000"/>
              </a:lnSpc>
              <a:defRPr sz="969"/>
            </a:lvl2pPr>
          </a:lstStyle>
          <a:p>
            <a:pPr lvl="0"/>
            <a:r>
              <a:rPr lang="fr-FR" noProof="0" dirty="0"/>
              <a:t>Texte de niveau 1</a:t>
            </a:r>
          </a:p>
          <a:p>
            <a:pPr lvl="1"/>
            <a:r>
              <a:rPr lang="fr-FR" noProof="0" dirty="0"/>
              <a:t>Texte de niveau 2</a:t>
            </a:r>
          </a:p>
        </p:txBody>
      </p:sp>
    </p:spTree>
    <p:extLst>
      <p:ext uri="{BB962C8B-B14F-4D97-AF65-F5344CB8AC3E}">
        <p14:creationId xmlns:p14="http://schemas.microsoft.com/office/powerpoint/2010/main" val="9186694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encart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endParaRPr lang="fr-FR">
              <a:solidFill>
                <a:srgbClr val="9796A3"/>
              </a:solidFill>
            </a:endParaRPr>
          </a:p>
        </p:txBody>
      </p:sp>
      <p:sp>
        <p:nvSpPr>
          <p:cNvPr id="5" name="Espace réservé du texte 4"/>
          <p:cNvSpPr>
            <a:spLocks noGrp="1"/>
          </p:cNvSpPr>
          <p:nvPr>
            <p:ph type="body" sz="quarter" idx="13" hasCustomPrompt="1"/>
          </p:nvPr>
        </p:nvSpPr>
        <p:spPr bwMode="gray">
          <a:xfrm>
            <a:off x="1763714" y="404815"/>
            <a:ext cx="7056437" cy="1152525"/>
          </a:xfrm>
        </p:spPr>
        <p:txBody>
          <a:bodyPr/>
          <a:lstStyle>
            <a:lvl1pPr>
              <a:lnSpc>
                <a:spcPct val="100000"/>
              </a:lnSpc>
              <a:spcBef>
                <a:spcPts val="0"/>
              </a:spcBef>
              <a:spcAft>
                <a:spcPts val="0"/>
              </a:spcAft>
              <a:defRPr sz="2677">
                <a:solidFill>
                  <a:schemeClr val="accent6"/>
                </a:solidFill>
                <a:latin typeface="+mn-lt"/>
              </a:defRPr>
            </a:lvl1pPr>
            <a:lvl2pPr>
              <a:lnSpc>
                <a:spcPct val="100000"/>
              </a:lnSpc>
              <a:spcBef>
                <a:spcPts val="0"/>
              </a:spcBef>
              <a:spcAft>
                <a:spcPts val="0"/>
              </a:spcAft>
              <a:defRPr sz="1939"/>
            </a:lvl2pPr>
          </a:lstStyle>
          <a:p>
            <a:pPr lvl="0"/>
            <a:r>
              <a:rPr lang="fr-FR" dirty="0"/>
              <a:t>Titre</a:t>
            </a:r>
          </a:p>
          <a:p>
            <a:pPr lvl="1"/>
            <a:r>
              <a:rPr lang="fr-FR" dirty="0"/>
              <a:t>Sous-titre</a:t>
            </a:r>
          </a:p>
        </p:txBody>
      </p:sp>
      <p:sp>
        <p:nvSpPr>
          <p:cNvPr id="6" name="Espace réservé du texte 5"/>
          <p:cNvSpPr>
            <a:spLocks noGrp="1"/>
          </p:cNvSpPr>
          <p:nvPr>
            <p:ph type="body" sz="quarter" idx="15" hasCustomPrompt="1"/>
          </p:nvPr>
        </p:nvSpPr>
        <p:spPr bwMode="gray">
          <a:xfrm>
            <a:off x="467544" y="1592262"/>
            <a:ext cx="2124236" cy="3996978"/>
          </a:xfrm>
          <a:solidFill>
            <a:schemeClr val="accent3"/>
          </a:solidFill>
        </p:spPr>
        <p:txBody>
          <a:bodyPr lIns="216000" tIns="144000" rIns="36000" bIns="36000" anchor="t" anchorCtr="0"/>
          <a:lstStyle>
            <a:lvl1pPr marL="0">
              <a:lnSpc>
                <a:spcPct val="100000"/>
              </a:lnSpc>
              <a:spcBef>
                <a:spcPts val="0"/>
              </a:spcBef>
              <a:spcAft>
                <a:spcPts val="0"/>
              </a:spcAft>
              <a:defRPr sz="1108">
                <a:solidFill>
                  <a:schemeClr val="bg1"/>
                </a:solidFill>
              </a:defRPr>
            </a:lvl1pPr>
            <a:lvl2pPr marL="0">
              <a:lnSpc>
                <a:spcPct val="90000"/>
              </a:lnSpc>
              <a:spcBef>
                <a:spcPts val="0"/>
              </a:spcBef>
              <a:spcAft>
                <a:spcPts val="0"/>
              </a:spcAft>
              <a:defRPr sz="4708">
                <a:solidFill>
                  <a:schemeClr val="bg1"/>
                </a:solidFill>
              </a:defRPr>
            </a:lvl2pPr>
            <a:lvl3pPr marL="0">
              <a:lnSpc>
                <a:spcPct val="100000"/>
              </a:lnSpc>
              <a:spcBef>
                <a:spcPts val="0"/>
              </a:spcBef>
              <a:spcAft>
                <a:spcPts val="0"/>
              </a:spcAft>
              <a:defRPr sz="877">
                <a:solidFill>
                  <a:schemeClr val="bg1"/>
                </a:solidFill>
                <a:latin typeface="+mn-lt"/>
              </a:defRPr>
            </a:lvl3pPr>
          </a:lstStyle>
          <a:p>
            <a:pPr lvl="0"/>
            <a:r>
              <a:rPr lang="fr-FR" noProof="0" dirty="0"/>
              <a:t>Texte de niveau 1</a:t>
            </a:r>
          </a:p>
          <a:p>
            <a:pPr lvl="1"/>
            <a:r>
              <a:rPr lang="fr-FR" noProof="0" dirty="0"/>
              <a:t>XX%</a:t>
            </a:r>
          </a:p>
          <a:p>
            <a:pPr lvl="2"/>
            <a:r>
              <a:rPr lang="fr-FR" noProof="0" dirty="0"/>
              <a:t>Texte de niveau 3</a:t>
            </a:r>
          </a:p>
        </p:txBody>
      </p:sp>
      <p:sp>
        <p:nvSpPr>
          <p:cNvPr id="15" name="Espace réservé du contenu 6"/>
          <p:cNvSpPr>
            <a:spLocks noGrp="1"/>
          </p:cNvSpPr>
          <p:nvPr>
            <p:ph sz="quarter" idx="14" hasCustomPrompt="1"/>
          </p:nvPr>
        </p:nvSpPr>
        <p:spPr bwMode="gray">
          <a:xfrm>
            <a:off x="2843809" y="1557340"/>
            <a:ext cx="5976342" cy="4535487"/>
          </a:xfrm>
        </p:spPr>
        <p:txBody>
          <a:bodyPr/>
          <a:lstStyle>
            <a:lvl1pPr>
              <a:spcBef>
                <a:spcPts val="923"/>
              </a:spcBef>
              <a:spcAft>
                <a:spcPts val="277"/>
              </a:spcAft>
              <a:defRPr/>
            </a:lvl1pPr>
            <a:lvl2pPr marL="531706" indent="-99695">
              <a:spcBef>
                <a:spcPts val="554"/>
              </a:spcBef>
              <a:buClr>
                <a:schemeClr val="accent1"/>
              </a:buClr>
              <a:buSzPct val="110000"/>
              <a:buFont typeface="Arial" panose="020B0604020202020204" pitchFamily="34" charset="0"/>
              <a:buChar char="•"/>
              <a:defRPr>
                <a:latin typeface="+mj-lt"/>
              </a:defRPr>
            </a:lvl2pPr>
            <a:lvl3pPr marL="531706">
              <a:spcBef>
                <a:spcPts val="0"/>
              </a:spcBef>
              <a:spcAft>
                <a:spcPts val="0"/>
              </a:spcAft>
              <a:defRPr sz="969">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Tree>
    <p:extLst>
      <p:ext uri="{BB962C8B-B14F-4D97-AF65-F5344CB8AC3E}">
        <p14:creationId xmlns:p14="http://schemas.microsoft.com/office/powerpoint/2010/main" val="2587478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re et graphique">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endParaRPr lang="fr-FR">
              <a:solidFill>
                <a:srgbClr val="9796A3"/>
              </a:solidFill>
            </a:endParaRPr>
          </a:p>
        </p:txBody>
      </p:sp>
      <p:sp>
        <p:nvSpPr>
          <p:cNvPr id="3" name="Espace réservé du graphique 2"/>
          <p:cNvSpPr>
            <a:spLocks noGrp="1"/>
          </p:cNvSpPr>
          <p:nvPr>
            <p:ph type="chart" sz="quarter" idx="14"/>
          </p:nvPr>
        </p:nvSpPr>
        <p:spPr bwMode="gray">
          <a:xfrm>
            <a:off x="1150940" y="2024063"/>
            <a:ext cx="7669212" cy="4068762"/>
          </a:xfrm>
        </p:spPr>
        <p:txBody>
          <a:bodyPr tIns="720000" bIns="0" anchor="ctr" anchorCtr="0"/>
          <a:lstStyle>
            <a:lvl1pPr algn="ctr">
              <a:defRPr/>
            </a:lvl1pPr>
          </a:lstStyle>
          <a:p>
            <a:r>
              <a:rPr lang="en-US"/>
              <a:t>Click icon to add chart</a:t>
            </a:r>
            <a:endParaRPr lang="fr-FR" dirty="0"/>
          </a:p>
        </p:txBody>
      </p:sp>
      <p:sp>
        <p:nvSpPr>
          <p:cNvPr id="7" name="Espace réservé du texte 4"/>
          <p:cNvSpPr>
            <a:spLocks noGrp="1"/>
          </p:cNvSpPr>
          <p:nvPr>
            <p:ph type="body" sz="quarter" idx="13"/>
          </p:nvPr>
        </p:nvSpPr>
        <p:spPr bwMode="gray">
          <a:xfrm>
            <a:off x="1763714" y="188551"/>
            <a:ext cx="7056437" cy="864120"/>
          </a:xfrm>
        </p:spPr>
        <p:txBody>
          <a:bodyPr/>
          <a:lstStyle>
            <a:lvl1pPr>
              <a:lnSpc>
                <a:spcPct val="100000"/>
              </a:lnSpc>
              <a:spcBef>
                <a:spcPts val="0"/>
              </a:spcBef>
              <a:spcAft>
                <a:spcPts val="0"/>
              </a:spcAft>
              <a:defRPr sz="2215">
                <a:solidFill>
                  <a:schemeClr val="accent6"/>
                </a:solidFill>
                <a:latin typeface="+mn-lt"/>
              </a:defRPr>
            </a:lvl1pPr>
            <a:lvl2pPr>
              <a:lnSpc>
                <a:spcPct val="100000"/>
              </a:lnSpc>
              <a:spcBef>
                <a:spcPts val="0"/>
              </a:spcBef>
              <a:spcAft>
                <a:spcPts val="0"/>
              </a:spcAft>
              <a:defRPr sz="1939"/>
            </a:lvl2pPr>
          </a:lstStyle>
          <a:p>
            <a:pPr lvl="0"/>
            <a:endParaRPr lang="fr-FR" dirty="0"/>
          </a:p>
        </p:txBody>
      </p:sp>
    </p:spTree>
    <p:extLst>
      <p:ext uri="{BB962C8B-B14F-4D97-AF65-F5344CB8AC3E}">
        <p14:creationId xmlns:p14="http://schemas.microsoft.com/office/powerpoint/2010/main" val="369398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itre_A">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rcRect l="68"/>
          <a:stretch>
            <a:fillRect/>
          </a:stretch>
        </p:blipFill>
        <p:spPr bwMode="gray">
          <a:xfrm>
            <a:off x="1912930" y="2034001"/>
            <a:ext cx="7236000" cy="1998918"/>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2"/>
                </a:solidFill>
                <a:latin typeface="+mn-lt"/>
              </a:defRPr>
            </a:lvl1pPr>
            <a:lvl2pPr>
              <a:lnSpc>
                <a:spcPct val="100000"/>
              </a:lnSpc>
              <a:spcBef>
                <a:spcPts val="0"/>
              </a:spcBef>
              <a:spcAft>
                <a:spcPts val="0"/>
              </a:spcAft>
              <a:defRPr sz="2100">
                <a:solidFill>
                  <a:schemeClr val="accent2"/>
                </a:solidFill>
              </a:defRPr>
            </a:lvl2pPr>
            <a:lvl3pPr marL="0">
              <a:lnSpc>
                <a:spcPct val="120000"/>
              </a:lnSpc>
              <a:spcBef>
                <a:spcPts val="0"/>
              </a:spcBef>
              <a:spcAft>
                <a:spcPts val="0"/>
              </a:spcAft>
              <a:defRPr sz="1200">
                <a:solidFill>
                  <a:schemeClr val="accent2"/>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1D6F72BC-51F6-4511-8CB4-7E24A9621DAC}" type="datetime1">
              <a:rPr lang="fr-FR" smtClean="0"/>
              <a:pPr/>
              <a:t>02/09/2019</a:t>
            </a:fld>
            <a:endParaRPr lang="fr-FR" dirty="0"/>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dirty="0"/>
              <a:t>Titre de la présentation</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41588359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endParaRPr lang="fr-FR">
              <a:solidFill>
                <a:srgbClr val="9796A3"/>
              </a:solidFill>
            </a:endParaRPr>
          </a:p>
        </p:txBody>
      </p:sp>
      <p:sp>
        <p:nvSpPr>
          <p:cNvPr id="3" name="Espace réservé du tableau 2"/>
          <p:cNvSpPr>
            <a:spLocks noGrp="1"/>
          </p:cNvSpPr>
          <p:nvPr>
            <p:ph type="tbl" sz="quarter" idx="14"/>
          </p:nvPr>
        </p:nvSpPr>
        <p:spPr bwMode="gray">
          <a:xfrm>
            <a:off x="1763714" y="1989139"/>
            <a:ext cx="5437187" cy="3240087"/>
          </a:xfrm>
        </p:spPr>
        <p:txBody>
          <a:bodyPr tIns="720000" anchor="ctr" anchorCtr="0"/>
          <a:lstStyle>
            <a:lvl1pPr algn="ctr">
              <a:defRPr/>
            </a:lvl1pPr>
          </a:lstStyle>
          <a:p>
            <a:r>
              <a:rPr lang="en-US"/>
              <a:t>Click icon to add table</a:t>
            </a:r>
            <a:endParaRPr lang="fr-FR"/>
          </a:p>
        </p:txBody>
      </p:sp>
      <p:sp>
        <p:nvSpPr>
          <p:cNvPr id="6" name="Espace réservé du texte 5"/>
          <p:cNvSpPr>
            <a:spLocks noGrp="1"/>
          </p:cNvSpPr>
          <p:nvPr>
            <p:ph type="body" sz="quarter" idx="15" hasCustomPrompt="1"/>
          </p:nvPr>
        </p:nvSpPr>
        <p:spPr bwMode="gray">
          <a:xfrm>
            <a:off x="1763713" y="5356262"/>
            <a:ext cx="252412" cy="73025"/>
          </a:xfrm>
          <a:solidFill>
            <a:schemeClr val="accent1"/>
          </a:solidFill>
        </p:spPr>
        <p:txBody>
          <a:bodyPr/>
          <a:lstStyle>
            <a:lvl1pPr>
              <a:defRPr sz="100">
                <a:solidFill>
                  <a:schemeClr val="bg1">
                    <a:alpha val="0"/>
                  </a:schemeClr>
                </a:solidFill>
              </a:defRPr>
            </a:lvl1pPr>
          </a:lstStyle>
          <a:p>
            <a:pPr lvl="0"/>
            <a:r>
              <a:rPr lang="fr-FR" dirty="0"/>
              <a:t> </a:t>
            </a:r>
          </a:p>
        </p:txBody>
      </p:sp>
      <p:sp>
        <p:nvSpPr>
          <p:cNvPr id="10" name="Espace réservé du texte 9"/>
          <p:cNvSpPr>
            <a:spLocks noGrp="1"/>
          </p:cNvSpPr>
          <p:nvPr>
            <p:ph type="body" sz="quarter" idx="16" hasCustomPrompt="1"/>
          </p:nvPr>
        </p:nvSpPr>
        <p:spPr bwMode="gray">
          <a:xfrm>
            <a:off x="2042755" y="5337212"/>
            <a:ext cx="720000" cy="360000"/>
          </a:xfrm>
        </p:spPr>
        <p:txBody>
          <a:bodyPr/>
          <a:lstStyle>
            <a:lvl1pPr>
              <a:defRPr sz="646">
                <a:solidFill>
                  <a:schemeClr val="tx1"/>
                </a:solidFill>
                <a:latin typeface="+mn-lt"/>
              </a:defRPr>
            </a:lvl1pPr>
          </a:lstStyle>
          <a:p>
            <a:pPr lvl="0"/>
            <a:r>
              <a:rPr lang="fr-FR" dirty="0"/>
              <a:t>TITRE légende 1</a:t>
            </a:r>
          </a:p>
        </p:txBody>
      </p:sp>
      <p:sp>
        <p:nvSpPr>
          <p:cNvPr id="14" name="Espace réservé du texte 5"/>
          <p:cNvSpPr>
            <a:spLocks noGrp="1"/>
          </p:cNvSpPr>
          <p:nvPr>
            <p:ph type="body" sz="quarter" idx="17" hasCustomPrompt="1"/>
          </p:nvPr>
        </p:nvSpPr>
        <p:spPr bwMode="gray">
          <a:xfrm>
            <a:off x="2879829" y="5356262"/>
            <a:ext cx="252412" cy="73025"/>
          </a:xfrm>
          <a:solidFill>
            <a:schemeClr val="accent2"/>
          </a:solidFill>
        </p:spPr>
        <p:txBody>
          <a:bodyPr/>
          <a:lstStyle>
            <a:lvl1pPr>
              <a:defRPr sz="100">
                <a:solidFill>
                  <a:schemeClr val="bg1">
                    <a:alpha val="0"/>
                  </a:schemeClr>
                </a:solidFill>
              </a:defRPr>
            </a:lvl1pPr>
          </a:lstStyle>
          <a:p>
            <a:pPr lvl="0"/>
            <a:r>
              <a:rPr lang="fr-FR" dirty="0"/>
              <a:t> </a:t>
            </a:r>
          </a:p>
        </p:txBody>
      </p:sp>
      <p:sp>
        <p:nvSpPr>
          <p:cNvPr id="15" name="Espace réservé du texte 9"/>
          <p:cNvSpPr>
            <a:spLocks noGrp="1"/>
          </p:cNvSpPr>
          <p:nvPr>
            <p:ph type="body" sz="quarter" idx="18" hasCustomPrompt="1"/>
          </p:nvPr>
        </p:nvSpPr>
        <p:spPr bwMode="gray">
          <a:xfrm>
            <a:off x="3158871" y="5337212"/>
            <a:ext cx="720000" cy="360000"/>
          </a:xfrm>
        </p:spPr>
        <p:txBody>
          <a:bodyPr/>
          <a:lstStyle>
            <a:lvl1pPr>
              <a:defRPr sz="646">
                <a:solidFill>
                  <a:schemeClr val="tx1"/>
                </a:solidFill>
                <a:latin typeface="+mn-lt"/>
              </a:defRPr>
            </a:lvl1pPr>
          </a:lstStyle>
          <a:p>
            <a:pPr lvl="0"/>
            <a:r>
              <a:rPr lang="fr-FR" dirty="0"/>
              <a:t>TITRE légende 2</a:t>
            </a:r>
          </a:p>
        </p:txBody>
      </p:sp>
      <p:sp>
        <p:nvSpPr>
          <p:cNvPr id="16" name="Espace réservé du texte 5"/>
          <p:cNvSpPr>
            <a:spLocks noGrp="1"/>
          </p:cNvSpPr>
          <p:nvPr>
            <p:ph type="body" sz="quarter" idx="19" hasCustomPrompt="1"/>
          </p:nvPr>
        </p:nvSpPr>
        <p:spPr bwMode="gray">
          <a:xfrm>
            <a:off x="3995945" y="5356262"/>
            <a:ext cx="252412" cy="73025"/>
          </a:xfrm>
          <a:solidFill>
            <a:schemeClr val="accent3"/>
          </a:solidFill>
        </p:spPr>
        <p:txBody>
          <a:bodyPr/>
          <a:lstStyle>
            <a:lvl1pPr>
              <a:defRPr sz="100">
                <a:solidFill>
                  <a:schemeClr val="bg1">
                    <a:alpha val="0"/>
                  </a:schemeClr>
                </a:solidFill>
              </a:defRPr>
            </a:lvl1pPr>
          </a:lstStyle>
          <a:p>
            <a:pPr lvl="0"/>
            <a:r>
              <a:rPr lang="fr-FR" dirty="0"/>
              <a:t> </a:t>
            </a:r>
          </a:p>
        </p:txBody>
      </p:sp>
      <p:sp>
        <p:nvSpPr>
          <p:cNvPr id="17" name="Espace réservé du texte 9"/>
          <p:cNvSpPr>
            <a:spLocks noGrp="1"/>
          </p:cNvSpPr>
          <p:nvPr>
            <p:ph type="body" sz="quarter" idx="20" hasCustomPrompt="1"/>
          </p:nvPr>
        </p:nvSpPr>
        <p:spPr bwMode="gray">
          <a:xfrm>
            <a:off x="4274987" y="5337212"/>
            <a:ext cx="720000" cy="360000"/>
          </a:xfrm>
        </p:spPr>
        <p:txBody>
          <a:bodyPr/>
          <a:lstStyle>
            <a:lvl1pPr>
              <a:defRPr sz="646">
                <a:solidFill>
                  <a:schemeClr val="tx1"/>
                </a:solidFill>
                <a:latin typeface="+mn-lt"/>
              </a:defRPr>
            </a:lvl1pPr>
          </a:lstStyle>
          <a:p>
            <a:pPr lvl="0"/>
            <a:r>
              <a:rPr lang="fr-FR" dirty="0"/>
              <a:t>TITRE légende 3</a:t>
            </a:r>
          </a:p>
        </p:txBody>
      </p:sp>
      <p:sp>
        <p:nvSpPr>
          <p:cNvPr id="18" name="Espace réservé du texte 5"/>
          <p:cNvSpPr>
            <a:spLocks noGrp="1"/>
          </p:cNvSpPr>
          <p:nvPr>
            <p:ph type="body" sz="quarter" idx="21" hasCustomPrompt="1"/>
          </p:nvPr>
        </p:nvSpPr>
        <p:spPr bwMode="gray">
          <a:xfrm>
            <a:off x="5112060" y="5356262"/>
            <a:ext cx="252412" cy="73025"/>
          </a:xfrm>
          <a:solidFill>
            <a:schemeClr val="accent4"/>
          </a:solidFill>
        </p:spPr>
        <p:txBody>
          <a:bodyPr/>
          <a:lstStyle>
            <a:lvl1pPr>
              <a:defRPr sz="100">
                <a:solidFill>
                  <a:schemeClr val="bg1">
                    <a:alpha val="0"/>
                  </a:schemeClr>
                </a:solidFill>
              </a:defRPr>
            </a:lvl1pPr>
          </a:lstStyle>
          <a:p>
            <a:pPr lvl="0"/>
            <a:r>
              <a:rPr lang="fr-FR" dirty="0"/>
              <a:t> </a:t>
            </a:r>
          </a:p>
        </p:txBody>
      </p:sp>
      <p:sp>
        <p:nvSpPr>
          <p:cNvPr id="19" name="Espace réservé du texte 9"/>
          <p:cNvSpPr>
            <a:spLocks noGrp="1"/>
          </p:cNvSpPr>
          <p:nvPr>
            <p:ph type="body" sz="quarter" idx="22" hasCustomPrompt="1"/>
          </p:nvPr>
        </p:nvSpPr>
        <p:spPr bwMode="gray">
          <a:xfrm>
            <a:off x="5391102" y="5337212"/>
            <a:ext cx="720000" cy="360000"/>
          </a:xfrm>
        </p:spPr>
        <p:txBody>
          <a:bodyPr/>
          <a:lstStyle>
            <a:lvl1pPr>
              <a:defRPr sz="646">
                <a:solidFill>
                  <a:schemeClr val="tx1"/>
                </a:solidFill>
                <a:latin typeface="+mn-lt"/>
              </a:defRPr>
            </a:lvl1pPr>
          </a:lstStyle>
          <a:p>
            <a:pPr lvl="0"/>
            <a:r>
              <a:rPr lang="fr-FR" dirty="0"/>
              <a:t>TITRE légende 4</a:t>
            </a:r>
          </a:p>
        </p:txBody>
      </p:sp>
      <p:sp>
        <p:nvSpPr>
          <p:cNvPr id="20" name="Espace réservé du texte 4"/>
          <p:cNvSpPr>
            <a:spLocks noGrp="1"/>
          </p:cNvSpPr>
          <p:nvPr>
            <p:ph type="body" sz="quarter" idx="13"/>
          </p:nvPr>
        </p:nvSpPr>
        <p:spPr bwMode="gray">
          <a:xfrm>
            <a:off x="1763714" y="188551"/>
            <a:ext cx="7056437" cy="864120"/>
          </a:xfrm>
        </p:spPr>
        <p:txBody>
          <a:bodyPr/>
          <a:lstStyle>
            <a:lvl1pPr>
              <a:lnSpc>
                <a:spcPct val="100000"/>
              </a:lnSpc>
              <a:spcBef>
                <a:spcPts val="0"/>
              </a:spcBef>
              <a:spcAft>
                <a:spcPts val="0"/>
              </a:spcAft>
              <a:defRPr sz="2215">
                <a:solidFill>
                  <a:schemeClr val="accent6"/>
                </a:solidFill>
                <a:latin typeface="+mn-lt"/>
              </a:defRPr>
            </a:lvl1pPr>
            <a:lvl2pPr>
              <a:lnSpc>
                <a:spcPct val="100000"/>
              </a:lnSpc>
              <a:spcBef>
                <a:spcPts val="0"/>
              </a:spcBef>
              <a:spcAft>
                <a:spcPts val="0"/>
              </a:spcAft>
              <a:defRPr sz="1939"/>
            </a:lvl2pPr>
          </a:lstStyle>
          <a:p>
            <a:pPr lvl="0"/>
            <a:endParaRPr lang="fr-FR" dirty="0"/>
          </a:p>
        </p:txBody>
      </p:sp>
    </p:spTree>
    <p:extLst>
      <p:ext uri="{BB962C8B-B14F-4D97-AF65-F5344CB8AC3E}">
        <p14:creationId xmlns:p14="http://schemas.microsoft.com/office/powerpoint/2010/main" val="4075761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u avec zone large">
    <p:spTree>
      <p:nvGrpSpPr>
        <p:cNvPr id="1" name=""/>
        <p:cNvGrpSpPr/>
        <p:nvPr/>
      </p:nvGrpSpPr>
      <p:grpSpPr>
        <a:xfrm>
          <a:off x="0" y="0"/>
          <a:ext cx="0" cy="0"/>
          <a:chOff x="0" y="0"/>
          <a:chExt cx="0" cy="0"/>
        </a:xfrm>
      </p:grpSpPr>
      <p:sp>
        <p:nvSpPr>
          <p:cNvPr id="2" name="Titre 1"/>
          <p:cNvSpPr>
            <a:spLocks noGrp="1"/>
          </p:cNvSpPr>
          <p:nvPr>
            <p:ph type="title"/>
          </p:nvPr>
        </p:nvSpPr>
        <p:spPr>
          <a:xfrm>
            <a:off x="1763713" y="116541"/>
            <a:ext cx="7056437" cy="864120"/>
          </a:xfrm>
          <a:prstGeom prst="rect">
            <a:avLst/>
          </a:prstGeom>
        </p:spPr>
        <p:txBody>
          <a:bodyPr/>
          <a:lstStyle/>
          <a:p>
            <a:r>
              <a:rPr lang="fr-FR" dirty="0"/>
              <a:t>Cliquez et modifiez le titre</a:t>
            </a:r>
          </a:p>
        </p:txBody>
      </p:sp>
      <p:sp>
        <p:nvSpPr>
          <p:cNvPr id="3" name="Espace réservé du contenu 2"/>
          <p:cNvSpPr>
            <a:spLocks noGrp="1"/>
          </p:cNvSpPr>
          <p:nvPr>
            <p:ph idx="1"/>
          </p:nvPr>
        </p:nvSpPr>
        <p:spPr>
          <a:xfrm>
            <a:off x="825501" y="1600206"/>
            <a:ext cx="7823671" cy="4525963"/>
          </a:xfrm>
        </p:spPr>
        <p:txBody>
          <a:bodyPr lIns="72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D1F5109E-368D-424B-90E5-ED4EBB85B908}" type="slidenum">
              <a:rPr lang="fr-FR" smtClean="0">
                <a:solidFill>
                  <a:srgbClr val="9796A3"/>
                </a:solidFill>
              </a:rPr>
              <a:pPr/>
              <a:t>‹N°›</a:t>
            </a:fld>
            <a:endParaRPr lang="fr-FR">
              <a:solidFill>
                <a:srgbClr val="9796A3"/>
              </a:solidFill>
            </a:endParaRPr>
          </a:p>
        </p:txBody>
      </p:sp>
    </p:spTree>
    <p:extLst>
      <p:ext uri="{BB962C8B-B14F-4D97-AF65-F5344CB8AC3E}">
        <p14:creationId xmlns:p14="http://schemas.microsoft.com/office/powerpoint/2010/main" val="3542304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uverture_A">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endParaRPr lang="fr-FR" dirty="0">
              <a:solidFill>
                <a:srgbClr val="FFFFFF">
                  <a:alpha val="0"/>
                </a:srgbClr>
              </a:solidFill>
            </a:endParaRPr>
          </a:p>
        </p:txBody>
      </p:sp>
      <p:sp>
        <p:nvSpPr>
          <p:cNvPr id="6" name="Espace réservé du numéro de diapositive 5"/>
          <p:cNvSpPr>
            <a:spLocks noGrp="1"/>
          </p:cNvSpPr>
          <p:nvPr>
            <p:ph type="sldNum" sz="quarter" idx="12"/>
          </p:nvPr>
        </p:nvSpPr>
        <p:spPr bwMode="gray">
          <a:xfrm>
            <a:off x="8820150" y="6705602"/>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dirty="0">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7"/>
            <a:ext cx="5832326" cy="1349843"/>
          </a:xfrm>
        </p:spPr>
        <p:txBody>
          <a:bodyPr/>
          <a:lstStyle>
            <a:lvl1pPr>
              <a:lnSpc>
                <a:spcPct val="100000"/>
              </a:lnSpc>
              <a:spcBef>
                <a:spcPts val="0"/>
              </a:spcBef>
              <a:spcAft>
                <a:spcPts val="0"/>
              </a:spcAft>
              <a:defRPr sz="2677">
                <a:solidFill>
                  <a:schemeClr val="accent6"/>
                </a:solidFill>
                <a:latin typeface="+mn-lt"/>
              </a:defRPr>
            </a:lvl1pPr>
            <a:lvl2pPr>
              <a:lnSpc>
                <a:spcPct val="100000"/>
              </a:lnSpc>
              <a:spcBef>
                <a:spcPts val="0"/>
              </a:spcBef>
              <a:spcAft>
                <a:spcPts val="0"/>
              </a:spcAft>
              <a:defRPr sz="1939"/>
            </a:lvl2pPr>
            <a:lvl3pPr marL="0">
              <a:lnSpc>
                <a:spcPct val="100000"/>
              </a:lnSpc>
              <a:spcBef>
                <a:spcPts val="554"/>
              </a:spcBef>
              <a:spcAft>
                <a:spcPts val="0"/>
              </a:spcAft>
              <a:defRPr sz="1477">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a:ln>
            <a:noFill/>
          </a:ln>
        </p:spPr>
      </p:pic>
    </p:spTree>
    <p:extLst>
      <p:ext uri="{BB962C8B-B14F-4D97-AF65-F5344CB8AC3E}">
        <p14:creationId xmlns:p14="http://schemas.microsoft.com/office/powerpoint/2010/main" val="662069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uverture_B">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p:spPr>
      </p:pic>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endParaRPr lang="fr-FR" dirty="0">
              <a:solidFill>
                <a:srgbClr val="FFFFFF">
                  <a:alpha val="0"/>
                </a:srgbClr>
              </a:solidFill>
            </a:endParaRPr>
          </a:p>
        </p:txBody>
      </p:sp>
      <p:sp>
        <p:nvSpPr>
          <p:cNvPr id="6" name="Espace réservé du numéro de diapositive 5"/>
          <p:cNvSpPr>
            <a:spLocks noGrp="1"/>
          </p:cNvSpPr>
          <p:nvPr>
            <p:ph type="sldNum" sz="quarter" idx="12"/>
          </p:nvPr>
        </p:nvSpPr>
        <p:spPr bwMode="gray">
          <a:xfrm>
            <a:off x="8820150" y="6705602"/>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dirty="0">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7"/>
            <a:ext cx="5832326" cy="1349843"/>
          </a:xfrm>
        </p:spPr>
        <p:txBody>
          <a:bodyPr/>
          <a:lstStyle>
            <a:lvl1pPr>
              <a:lnSpc>
                <a:spcPct val="100000"/>
              </a:lnSpc>
              <a:spcBef>
                <a:spcPts val="0"/>
              </a:spcBef>
              <a:spcAft>
                <a:spcPts val="0"/>
              </a:spcAft>
              <a:defRPr sz="2677">
                <a:solidFill>
                  <a:schemeClr val="accent6"/>
                </a:solidFill>
                <a:latin typeface="+mn-lt"/>
              </a:defRPr>
            </a:lvl1pPr>
            <a:lvl2pPr>
              <a:lnSpc>
                <a:spcPct val="100000"/>
              </a:lnSpc>
              <a:spcBef>
                <a:spcPts val="0"/>
              </a:spcBef>
              <a:spcAft>
                <a:spcPts val="0"/>
              </a:spcAft>
              <a:defRPr sz="1939"/>
            </a:lvl2pPr>
            <a:lvl3pPr marL="0">
              <a:lnSpc>
                <a:spcPct val="100000"/>
              </a:lnSpc>
              <a:spcBef>
                <a:spcPts val="554"/>
              </a:spcBef>
              <a:spcAft>
                <a:spcPts val="0"/>
              </a:spcAft>
              <a:defRPr sz="1477">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16993512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uverture_C">
    <p:spTree>
      <p:nvGrpSpPr>
        <p:cNvPr id="1" name=""/>
        <p:cNvGrpSpPr/>
        <p:nvPr/>
      </p:nvGrpSpPr>
      <p:grpSpPr>
        <a:xfrm>
          <a:off x="0" y="0"/>
          <a:ext cx="0" cy="0"/>
          <a:chOff x="0" y="0"/>
          <a:chExt cx="0" cy="0"/>
        </a:xfrm>
      </p:grpSpPr>
      <p:sp>
        <p:nvSpPr>
          <p:cNvPr id="15" name="Espace réservé pour une image  14"/>
          <p:cNvSpPr>
            <a:spLocks noGrp="1"/>
          </p:cNvSpPr>
          <p:nvPr>
            <p:ph type="pic" sz="quarter" idx="14"/>
          </p:nvPr>
        </p:nvSpPr>
        <p:spPr bwMode="gray">
          <a:xfrm>
            <a:off x="0" y="2034000"/>
            <a:ext cx="9144000" cy="4824000"/>
          </a:xfrm>
          <a:custGeom>
            <a:avLst/>
            <a:gdLst>
              <a:gd name="connsiteX0" fmla="*/ 630000 w 9144000"/>
              <a:gd name="connsiteY0" fmla="*/ 0 h 4824000"/>
              <a:gd name="connsiteX1" fmla="*/ 899592 w 9144000"/>
              <a:gd name="connsiteY1" fmla="*/ 0 h 4824000"/>
              <a:gd name="connsiteX2" fmla="*/ 1260000 w 9144000"/>
              <a:gd name="connsiteY2" fmla="*/ 0 h 4824000"/>
              <a:gd name="connsiteX3" fmla="*/ 9144000 w 9144000"/>
              <a:gd name="connsiteY3" fmla="*/ 0 h 4824000"/>
              <a:gd name="connsiteX4" fmla="*/ 9144000 w 9144000"/>
              <a:gd name="connsiteY4" fmla="*/ 1070340 h 4824000"/>
              <a:gd name="connsiteX5" fmla="*/ 9144000 w 9144000"/>
              <a:gd name="connsiteY5" fmla="*/ 4823460 h 4824000"/>
              <a:gd name="connsiteX6" fmla="*/ 9144000 w 9144000"/>
              <a:gd name="connsiteY6" fmla="*/ 4824000 h 4824000"/>
              <a:gd name="connsiteX7" fmla="*/ 0 w 9144000"/>
              <a:gd name="connsiteY7" fmla="*/ 4824000 h 4824000"/>
              <a:gd name="connsiteX8" fmla="*/ 0 w 9144000"/>
              <a:gd name="connsiteY8" fmla="*/ 1070340 h 4824000"/>
              <a:gd name="connsiteX9" fmla="*/ 0 w 9144000"/>
              <a:gd name="connsiteY9" fmla="*/ 630000 h 4824000"/>
              <a:gd name="connsiteX10" fmla="*/ 630000 w 9144000"/>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824000">
                <a:moveTo>
                  <a:pt x="630000" y="0"/>
                </a:moveTo>
                <a:lnTo>
                  <a:pt x="899592" y="0"/>
                </a:lnTo>
                <a:lnTo>
                  <a:pt x="1260000" y="0"/>
                </a:lnTo>
                <a:lnTo>
                  <a:pt x="9144000" y="0"/>
                </a:lnTo>
                <a:lnTo>
                  <a:pt x="9144000" y="1070340"/>
                </a:lnTo>
                <a:lnTo>
                  <a:pt x="9144000" y="4823460"/>
                </a:lnTo>
                <a:lnTo>
                  <a:pt x="9144000" y="4824000"/>
                </a:lnTo>
                <a:lnTo>
                  <a:pt x="0" y="4824000"/>
                </a:lnTo>
                <a:lnTo>
                  <a:pt x="0" y="107034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en-US"/>
              <a:t>Click icon to add picture</a:t>
            </a:r>
            <a:endParaRPr lang="fr-FR"/>
          </a:p>
        </p:txBody>
      </p:sp>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endParaRPr lang="fr-FR">
              <a:solidFill>
                <a:srgbClr val="FFFFFF">
                  <a:alpha val="0"/>
                </a:srgbClr>
              </a:solidFill>
            </a:endParaRP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endParaRPr lang="fr-FR" dirty="0">
              <a:solidFill>
                <a:srgbClr val="FFFFFF">
                  <a:alpha val="0"/>
                </a:srgbClr>
              </a:solidFill>
            </a:endParaRPr>
          </a:p>
        </p:txBody>
      </p:sp>
      <p:sp>
        <p:nvSpPr>
          <p:cNvPr id="6" name="Espace réservé du numéro de diapositive 5"/>
          <p:cNvSpPr>
            <a:spLocks noGrp="1"/>
          </p:cNvSpPr>
          <p:nvPr>
            <p:ph type="sldNum" sz="quarter" idx="12"/>
          </p:nvPr>
        </p:nvSpPr>
        <p:spPr bwMode="gray">
          <a:xfrm>
            <a:off x="8820150" y="6705602"/>
            <a:ext cx="323472" cy="152117"/>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dirty="0">
              <a:solidFill>
                <a:srgbClr val="FFFFFF">
                  <a:alpha val="0"/>
                </a:srgbClr>
              </a:solidFill>
            </a:endParaRPr>
          </a:p>
        </p:txBody>
      </p:sp>
      <p:sp>
        <p:nvSpPr>
          <p:cNvPr id="8" name="Espace réservé du texte 7"/>
          <p:cNvSpPr>
            <a:spLocks noGrp="1"/>
          </p:cNvSpPr>
          <p:nvPr>
            <p:ph type="body" sz="quarter" idx="13" hasCustomPrompt="1"/>
          </p:nvPr>
        </p:nvSpPr>
        <p:spPr bwMode="gray">
          <a:xfrm>
            <a:off x="2987824" y="639297"/>
            <a:ext cx="5832326" cy="1349843"/>
          </a:xfrm>
        </p:spPr>
        <p:txBody>
          <a:bodyPr/>
          <a:lstStyle>
            <a:lvl1pPr>
              <a:lnSpc>
                <a:spcPct val="100000"/>
              </a:lnSpc>
              <a:spcBef>
                <a:spcPts val="0"/>
              </a:spcBef>
              <a:spcAft>
                <a:spcPts val="0"/>
              </a:spcAft>
              <a:defRPr sz="2677">
                <a:solidFill>
                  <a:schemeClr val="accent6"/>
                </a:solidFill>
                <a:latin typeface="+mn-lt"/>
              </a:defRPr>
            </a:lvl1pPr>
            <a:lvl2pPr>
              <a:lnSpc>
                <a:spcPct val="100000"/>
              </a:lnSpc>
              <a:spcBef>
                <a:spcPts val="0"/>
              </a:spcBef>
              <a:spcAft>
                <a:spcPts val="0"/>
              </a:spcAft>
              <a:defRPr sz="1939"/>
            </a:lvl2pPr>
            <a:lvl3pPr marL="0">
              <a:lnSpc>
                <a:spcPct val="100000"/>
              </a:lnSpc>
              <a:spcBef>
                <a:spcPts val="554"/>
              </a:spcBef>
              <a:spcAft>
                <a:spcPts val="0"/>
              </a:spcAft>
              <a:defRPr sz="1477">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18980946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Couverture_D">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84000" y="0"/>
            <a:ext cx="7560000" cy="2034388"/>
          </a:xfrm>
          <a:prstGeom prst="rect">
            <a:avLst/>
          </a:prstGeom>
        </p:spPr>
      </p:pic>
      <p:sp>
        <p:nvSpPr>
          <p:cNvPr id="10" name="Forme libre 9"/>
          <p:cNvSpPr/>
          <p:nvPr userDrawn="1"/>
        </p:nvSpPr>
        <p:spPr bwMode="gray">
          <a:xfrm rot="16200000">
            <a:off x="2160000" y="-126000"/>
            <a:ext cx="4824000" cy="9144000"/>
          </a:xfrm>
          <a:custGeom>
            <a:avLst/>
            <a:gdLst>
              <a:gd name="connsiteX0" fmla="*/ 4824000 w 4824000"/>
              <a:gd name="connsiteY0" fmla="*/ 630000 h 9144000"/>
              <a:gd name="connsiteX1" fmla="*/ 4824000 w 4824000"/>
              <a:gd name="connsiteY1" fmla="*/ 899592 h 9144000"/>
              <a:gd name="connsiteX2" fmla="*/ 4824000 w 4824000"/>
              <a:gd name="connsiteY2" fmla="*/ 1260000 h 9144000"/>
              <a:gd name="connsiteX3" fmla="*/ 4824000 w 4824000"/>
              <a:gd name="connsiteY3" fmla="*/ 9144000 h 9144000"/>
              <a:gd name="connsiteX4" fmla="*/ 3753660 w 4824000"/>
              <a:gd name="connsiteY4" fmla="*/ 9144000 h 9144000"/>
              <a:gd name="connsiteX5" fmla="*/ 540 w 4824000"/>
              <a:gd name="connsiteY5" fmla="*/ 9144000 h 9144000"/>
              <a:gd name="connsiteX6" fmla="*/ 0 w 4824000"/>
              <a:gd name="connsiteY6" fmla="*/ 9144000 h 9144000"/>
              <a:gd name="connsiteX7" fmla="*/ 0 w 4824000"/>
              <a:gd name="connsiteY7" fmla="*/ 0 h 9144000"/>
              <a:gd name="connsiteX8" fmla="*/ 3753660 w 4824000"/>
              <a:gd name="connsiteY8" fmla="*/ 0 h 9144000"/>
              <a:gd name="connsiteX9" fmla="*/ 3753660 w 4824000"/>
              <a:gd name="connsiteY9" fmla="*/ 0 h 9144000"/>
              <a:gd name="connsiteX10" fmla="*/ 4194000 w 4824000"/>
              <a:gd name="connsiteY10" fmla="*/ 0 h 9144000"/>
              <a:gd name="connsiteX11" fmla="*/ 4824000 w 4824000"/>
              <a:gd name="connsiteY11" fmla="*/ 630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4000" h="9144000">
                <a:moveTo>
                  <a:pt x="4824000" y="630000"/>
                </a:moveTo>
                <a:lnTo>
                  <a:pt x="4824000" y="899592"/>
                </a:lnTo>
                <a:lnTo>
                  <a:pt x="4824000" y="1260000"/>
                </a:lnTo>
                <a:lnTo>
                  <a:pt x="4824000" y="9144000"/>
                </a:lnTo>
                <a:lnTo>
                  <a:pt x="3753660" y="9144000"/>
                </a:lnTo>
                <a:lnTo>
                  <a:pt x="540" y="9144000"/>
                </a:lnTo>
                <a:lnTo>
                  <a:pt x="0" y="9144000"/>
                </a:lnTo>
                <a:lnTo>
                  <a:pt x="0" y="0"/>
                </a:lnTo>
                <a:lnTo>
                  <a:pt x="3753660" y="0"/>
                </a:lnTo>
                <a:lnTo>
                  <a:pt x="3753660" y="0"/>
                </a:lnTo>
                <a:lnTo>
                  <a:pt x="4194000" y="0"/>
                </a:lnTo>
                <a:cubicBezTo>
                  <a:pt x="4541939" y="0"/>
                  <a:pt x="4824000" y="282061"/>
                  <a:pt x="4824000" y="63000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fr-FR" sz="1662">
              <a:solidFill>
                <a:srgbClr val="FFFFFF"/>
              </a:solidFill>
            </a:endParaRPr>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
        <p:nvSpPr>
          <p:cNvPr id="2" name="Titre 1"/>
          <p:cNvSpPr>
            <a:spLocks noGrp="1"/>
          </p:cNvSpPr>
          <p:nvPr>
            <p:ph type="ctrTitle"/>
          </p:nvPr>
        </p:nvSpPr>
        <p:spPr>
          <a:xfrm>
            <a:off x="8820150" y="6705600"/>
            <a:ext cx="323850" cy="151860"/>
          </a:xfrm>
          <a:prstGeom prst="rect">
            <a:avLst/>
          </a:prstGeom>
        </p:spPr>
        <p:txBody>
          <a:bodyPr/>
          <a:lstStyle>
            <a:lvl1pPr>
              <a:defRPr sz="100">
                <a:solidFill>
                  <a:schemeClr val="bg1">
                    <a:alpha val="0"/>
                  </a:schemeClr>
                </a:solidFill>
              </a:defRPr>
            </a:lvl1pPr>
          </a:lstStyle>
          <a:p>
            <a:r>
              <a:rPr lang="en-US"/>
              <a:t>Click to edit Master title style</a:t>
            </a:r>
            <a:endParaRPr lang="fr-FR" dirty="0"/>
          </a:p>
        </p:txBody>
      </p:sp>
      <p:sp>
        <p:nvSpPr>
          <p:cNvPr id="3" name="Sous-titre 2"/>
          <p:cNvSpPr>
            <a:spLocks noGrp="1"/>
          </p:cNvSpPr>
          <p:nvPr>
            <p:ph type="subTitle" idx="1" hasCustomPrompt="1"/>
          </p:nvPr>
        </p:nvSpPr>
        <p:spPr>
          <a:xfrm>
            <a:off x="1584000" y="3078000"/>
            <a:ext cx="7236000" cy="3016800"/>
          </a:xfrm>
        </p:spPr>
        <p:txBody>
          <a:bodyPr/>
          <a:lstStyle>
            <a:lvl1pPr marL="0" indent="0" algn="l">
              <a:lnSpc>
                <a:spcPct val="100000"/>
              </a:lnSpc>
              <a:spcBef>
                <a:spcPts val="0"/>
              </a:spcBef>
              <a:spcAft>
                <a:spcPts val="0"/>
              </a:spcAft>
              <a:buNone/>
              <a:defRPr sz="2677">
                <a:solidFill>
                  <a:schemeClr val="bg1"/>
                </a:solidFill>
                <a:latin typeface="+mn-lt"/>
              </a:defRPr>
            </a:lvl1pPr>
            <a:lvl2pPr marL="0" indent="0" algn="l">
              <a:lnSpc>
                <a:spcPct val="100000"/>
              </a:lnSpc>
              <a:buNone/>
              <a:defRPr sz="1939">
                <a:solidFill>
                  <a:schemeClr val="bg1"/>
                </a:solidFill>
              </a:defRPr>
            </a:lvl2pPr>
            <a:lvl3pPr marL="0" indent="0" algn="l">
              <a:lnSpc>
                <a:spcPct val="100000"/>
              </a:lnSpc>
              <a:spcBef>
                <a:spcPts val="554"/>
              </a:spcBef>
              <a:spcAft>
                <a:spcPts val="0"/>
              </a:spcAft>
              <a:buNone/>
              <a:defRPr sz="1477">
                <a:solidFill>
                  <a:schemeClr val="bg1"/>
                </a:solidFill>
                <a:latin typeface="+mn-lt"/>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pPr lvl="0"/>
            <a:r>
              <a:rPr lang="fr-FR" noProof="0" dirty="0"/>
              <a:t>Texte de niveau 1</a:t>
            </a:r>
          </a:p>
          <a:p>
            <a:pPr lvl="1"/>
            <a:r>
              <a:rPr lang="fr-FR" noProof="0" dirty="0"/>
              <a:t>Texte de niveau 2</a:t>
            </a:r>
          </a:p>
          <a:p>
            <a:pPr lvl="2"/>
            <a:r>
              <a:rPr lang="fr-FR" noProof="0" dirty="0"/>
              <a:t>Texte de niveau 3</a:t>
            </a:r>
          </a:p>
        </p:txBody>
      </p:sp>
      <p:sp>
        <p:nvSpPr>
          <p:cNvPr id="4" name="Espace réservé de la date 3"/>
          <p:cNvSpPr>
            <a:spLocks noGrp="1"/>
          </p:cNvSpPr>
          <p:nvPr>
            <p:ph type="dt" sz="half" idx="10"/>
          </p:nvPr>
        </p:nvSpPr>
        <p:spPr/>
        <p:txBody>
          <a:bodyPr/>
          <a:lstStyle>
            <a:lvl1pPr>
              <a:defRPr sz="100">
                <a:solidFill>
                  <a:schemeClr val="bg1">
                    <a:alpha val="0"/>
                  </a:schemeClr>
                </a:solidFill>
              </a:defRPr>
            </a:lvl1pPr>
          </a:lstStyle>
          <a:p>
            <a:endParaRPr lang="fr-FR">
              <a:solidFill>
                <a:srgbClr val="FFFFFF">
                  <a:alpha val="0"/>
                </a:srgbClr>
              </a:solidFill>
            </a:endParaRPr>
          </a:p>
        </p:txBody>
      </p:sp>
      <p:sp>
        <p:nvSpPr>
          <p:cNvPr id="5" name="Espace réservé du pied de page 4"/>
          <p:cNvSpPr>
            <a:spLocks noGrp="1"/>
          </p:cNvSpPr>
          <p:nvPr>
            <p:ph type="ftr" sz="quarter" idx="11"/>
          </p:nvPr>
        </p:nvSpPr>
        <p:spPr>
          <a:xfrm>
            <a:off x="8820150" y="6705600"/>
            <a:ext cx="323850" cy="151860"/>
          </a:xfrm>
        </p:spPr>
        <p:txBody>
          <a:bodyPr/>
          <a:lstStyle>
            <a:lvl1pPr>
              <a:defRPr sz="100">
                <a:solidFill>
                  <a:schemeClr val="bg1">
                    <a:alpha val="0"/>
                  </a:schemeClr>
                </a:solidFill>
              </a:defRPr>
            </a:lvl1pPr>
          </a:lstStyle>
          <a:p>
            <a:endParaRPr lang="fr-FR" dirty="0">
              <a:solidFill>
                <a:srgbClr val="FFFFFF">
                  <a:alpha val="0"/>
                </a:srgbClr>
              </a:solidFill>
            </a:endParaRPr>
          </a:p>
        </p:txBody>
      </p:sp>
      <p:sp>
        <p:nvSpPr>
          <p:cNvPr id="6" name="Espace réservé du numéro de diapositive 5"/>
          <p:cNvSpPr>
            <a:spLocks noGrp="1"/>
          </p:cNvSpPr>
          <p:nvPr>
            <p:ph type="sldNum" sz="quarter" idx="12"/>
          </p:nvPr>
        </p:nvSpPr>
        <p:spPr>
          <a:xfrm>
            <a:off x="8820150" y="6705600"/>
            <a:ext cx="323850" cy="152400"/>
          </a:xfrm>
        </p:spPr>
        <p:txBody>
          <a:bodyPr/>
          <a:lstStyle>
            <a:lvl1pPr>
              <a:defRPr sz="100">
                <a:solidFill>
                  <a:schemeClr val="bg1">
                    <a:alpha val="0"/>
                  </a:schemeClr>
                </a:solidFill>
              </a:defRPr>
            </a:lvl1pPr>
          </a:lstStyle>
          <a:p>
            <a:fld id="{10C140CD-8AED-46FF-A9A2-77308F3F39AE}" type="slidenum">
              <a:rPr lang="fr-FR" smtClean="0">
                <a:solidFill>
                  <a:srgbClr val="FFFFFF">
                    <a:alpha val="0"/>
                  </a:srgbClr>
                </a:solidFill>
              </a:rPr>
              <a:pPr/>
              <a:t>‹N°›</a:t>
            </a:fld>
            <a:endParaRPr lang="fr-FR" dirty="0">
              <a:solidFill>
                <a:srgbClr val="FFFFFF">
                  <a:alpha val="0"/>
                </a:srgbClr>
              </a:solidFill>
            </a:endParaRPr>
          </a:p>
        </p:txBody>
      </p:sp>
    </p:spTree>
    <p:extLst>
      <p:ext uri="{BB962C8B-B14F-4D97-AF65-F5344CB8AC3E}">
        <p14:creationId xmlns:p14="http://schemas.microsoft.com/office/powerpoint/2010/main" val="2120732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uverture_E">
    <p:spTree>
      <p:nvGrpSpPr>
        <p:cNvPr id="1" name=""/>
        <p:cNvGrpSpPr/>
        <p:nvPr/>
      </p:nvGrpSpPr>
      <p:grpSpPr>
        <a:xfrm>
          <a:off x="0" y="0"/>
          <a:ext cx="0" cy="0"/>
          <a:chOff x="0" y="0"/>
          <a:chExt cx="0" cy="0"/>
        </a:xfrm>
      </p:grpSpPr>
      <p:sp>
        <p:nvSpPr>
          <p:cNvPr id="14" name="Forme libre 13"/>
          <p:cNvSpPr/>
          <p:nvPr userDrawn="1"/>
        </p:nvSpPr>
        <p:spPr bwMode="gray">
          <a:xfrm>
            <a:off x="1331914" y="2034000"/>
            <a:ext cx="7811709" cy="4824000"/>
          </a:xfrm>
          <a:custGeom>
            <a:avLst/>
            <a:gdLst>
              <a:gd name="connsiteX0" fmla="*/ 899592 w 7811709"/>
              <a:gd name="connsiteY0" fmla="*/ 0 h 4824000"/>
              <a:gd name="connsiteX1" fmla="*/ 7811709 w 7811709"/>
              <a:gd name="connsiteY1" fmla="*/ 0 h 4824000"/>
              <a:gd name="connsiteX2" fmla="*/ 7811709 w 7811709"/>
              <a:gd name="connsiteY2" fmla="*/ 1070340 h 4824000"/>
              <a:gd name="connsiteX3" fmla="*/ 7811709 w 7811709"/>
              <a:gd name="connsiteY3" fmla="*/ 4824000 h 4824000"/>
              <a:gd name="connsiteX4" fmla="*/ 899592 w 7811709"/>
              <a:gd name="connsiteY4" fmla="*/ 4824000 h 4824000"/>
              <a:gd name="connsiteX5" fmla="*/ 0 w 7811709"/>
              <a:gd name="connsiteY5" fmla="*/ 4824000 h 4824000"/>
              <a:gd name="connsiteX6" fmla="*/ 0 w 7811709"/>
              <a:gd name="connsiteY6" fmla="*/ 1260000 h 4824000"/>
              <a:gd name="connsiteX7" fmla="*/ 0 w 7811709"/>
              <a:gd name="connsiteY7" fmla="*/ 1070340 h 4824000"/>
              <a:gd name="connsiteX8" fmla="*/ 0 w 7811709"/>
              <a:gd name="connsiteY8" fmla="*/ 630000 h 4824000"/>
              <a:gd name="connsiteX9" fmla="*/ 630000 w 7811709"/>
              <a:gd name="connsiteY9" fmla="*/ 0 h 4824000"/>
              <a:gd name="connsiteX10" fmla="*/ 899592 w 7811709"/>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1709" h="4824000">
                <a:moveTo>
                  <a:pt x="899592" y="0"/>
                </a:moveTo>
                <a:lnTo>
                  <a:pt x="7811709" y="0"/>
                </a:lnTo>
                <a:lnTo>
                  <a:pt x="7811709" y="1070340"/>
                </a:lnTo>
                <a:lnTo>
                  <a:pt x="7811709" y="4824000"/>
                </a:lnTo>
                <a:lnTo>
                  <a:pt x="899592" y="4824000"/>
                </a:lnTo>
                <a:lnTo>
                  <a:pt x="0" y="4824000"/>
                </a:lnTo>
                <a:lnTo>
                  <a:pt x="0" y="1260000"/>
                </a:lnTo>
                <a:lnTo>
                  <a:pt x="0" y="1070340"/>
                </a:lnTo>
                <a:lnTo>
                  <a:pt x="0" y="630000"/>
                </a:lnTo>
                <a:cubicBezTo>
                  <a:pt x="0" y="282061"/>
                  <a:pt x="282061" y="0"/>
                  <a:pt x="630000" y="0"/>
                </a:cubicBezTo>
                <a:lnTo>
                  <a:pt x="89959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fr-FR" sz="1662">
              <a:solidFill>
                <a:srgbClr val="FFFFFF"/>
              </a:solidFill>
            </a:endParaRPr>
          </a:p>
        </p:txBody>
      </p:sp>
      <p:sp>
        <p:nvSpPr>
          <p:cNvPr id="2" name="Espace réservé de la date 1"/>
          <p:cNvSpPr>
            <a:spLocks noGrp="1"/>
          </p:cNvSpPr>
          <p:nvPr>
            <p:ph type="dt" sz="half" idx="14"/>
          </p:nvPr>
        </p:nvSpPr>
        <p:spPr bwMode="gray"/>
        <p:txBody>
          <a:bodyPr/>
          <a:lstStyle/>
          <a:p>
            <a:endParaRPr lang="fr-FR" dirty="0">
              <a:solidFill>
                <a:srgbClr val="FFFFFF">
                  <a:alpha val="0"/>
                </a:srgbClr>
              </a:solidFill>
            </a:endParaRPr>
          </a:p>
        </p:txBody>
      </p:sp>
      <p:sp>
        <p:nvSpPr>
          <p:cNvPr id="3" name="Espace réservé du pied de page 2"/>
          <p:cNvSpPr>
            <a:spLocks noGrp="1"/>
          </p:cNvSpPr>
          <p:nvPr>
            <p:ph type="ftr" sz="quarter" idx="15"/>
          </p:nvPr>
        </p:nvSpPr>
        <p:spPr bwMode="gray">
          <a:xfrm>
            <a:off x="1763714" y="6156000"/>
            <a:ext cx="6624637" cy="232968"/>
          </a:xfrm>
        </p:spPr>
        <p:txBody>
          <a:bodyPr/>
          <a:lstStyle>
            <a:lvl1pPr>
              <a:defRPr>
                <a:solidFill>
                  <a:schemeClr val="bg1"/>
                </a:solidFill>
              </a:defRPr>
            </a:lvl1pPr>
          </a:lstStyle>
          <a:p>
            <a:endParaRPr lang="fr-FR" dirty="0">
              <a:solidFill>
                <a:srgbClr val="FFFFFF"/>
              </a:solidFill>
            </a:endParaRPr>
          </a:p>
        </p:txBody>
      </p:sp>
      <p:sp>
        <p:nvSpPr>
          <p:cNvPr id="10" name="Espace réservé du numéro de diapositive 9"/>
          <p:cNvSpPr>
            <a:spLocks noGrp="1"/>
          </p:cNvSpPr>
          <p:nvPr>
            <p:ph type="sldNum" sz="quarter" idx="16"/>
          </p:nvPr>
        </p:nvSpPr>
        <p:spPr bwMode="gray">
          <a:xfrm>
            <a:off x="7812090" y="6553200"/>
            <a:ext cx="576261" cy="152400"/>
          </a:xfrm>
        </p:spPr>
        <p:txBody>
          <a:bodyPr/>
          <a:lstStyle>
            <a:lvl1pPr>
              <a:defRPr>
                <a:solidFill>
                  <a:schemeClr val="bg1"/>
                </a:solidFill>
              </a:defRPr>
            </a:lvl1pPr>
          </a:lstStyle>
          <a:p>
            <a:fld id="{10C140CD-8AED-46FF-A9A2-77308F3F39AE}" type="slidenum">
              <a:rPr lang="fr-FR" smtClean="0">
                <a:solidFill>
                  <a:srgbClr val="FFFFFF"/>
                </a:solidFill>
              </a:rPr>
              <a:pPr/>
              <a:t>‹N°›</a:t>
            </a:fld>
            <a:endParaRPr lang="fr-FR" dirty="0">
              <a:solidFill>
                <a:srgbClr val="FFFFFF"/>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32000" y="3258002"/>
            <a:ext cx="7812000" cy="3599677"/>
          </a:xfrm>
          <a:prstGeom prst="rect">
            <a:avLst/>
          </a:prstGeom>
        </p:spPr>
      </p:pic>
      <p:sp>
        <p:nvSpPr>
          <p:cNvPr id="8" name="Espace réservé du texte 7"/>
          <p:cNvSpPr>
            <a:spLocks noGrp="1"/>
          </p:cNvSpPr>
          <p:nvPr>
            <p:ph type="body" sz="quarter" idx="13" hasCustomPrompt="1"/>
          </p:nvPr>
        </p:nvSpPr>
        <p:spPr bwMode="gray">
          <a:xfrm>
            <a:off x="2232026" y="3077926"/>
            <a:ext cx="6588125" cy="3014901"/>
          </a:xfrm>
        </p:spPr>
        <p:txBody>
          <a:bodyPr/>
          <a:lstStyle>
            <a:lvl1pPr>
              <a:lnSpc>
                <a:spcPct val="100000"/>
              </a:lnSpc>
              <a:spcBef>
                <a:spcPts val="0"/>
              </a:spcBef>
              <a:spcAft>
                <a:spcPts val="0"/>
              </a:spcAft>
              <a:defRPr sz="2677">
                <a:solidFill>
                  <a:schemeClr val="bg1"/>
                </a:solidFill>
                <a:latin typeface="+mn-lt"/>
              </a:defRPr>
            </a:lvl1pPr>
            <a:lvl2pPr>
              <a:lnSpc>
                <a:spcPct val="100000"/>
              </a:lnSpc>
              <a:spcBef>
                <a:spcPts val="0"/>
              </a:spcBef>
              <a:spcAft>
                <a:spcPts val="0"/>
              </a:spcAft>
              <a:defRPr sz="1939">
                <a:solidFill>
                  <a:schemeClr val="bg1"/>
                </a:solidFill>
              </a:defRPr>
            </a:lvl2pPr>
            <a:lvl3pPr marL="0">
              <a:lnSpc>
                <a:spcPct val="100000"/>
              </a:lnSpc>
              <a:spcBef>
                <a:spcPts val="554"/>
              </a:spcBef>
              <a:spcAft>
                <a:spcPts val="0"/>
              </a:spcAft>
              <a:defRPr sz="1477">
                <a:solidFill>
                  <a:schemeClr val="bg1"/>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19426291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hapitre_A">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rcRect l="68"/>
          <a:stretch>
            <a:fillRect/>
          </a:stretch>
        </p:blipFill>
        <p:spPr bwMode="gray">
          <a:xfrm>
            <a:off x="1912930" y="2034001"/>
            <a:ext cx="7236000" cy="1998918"/>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5" y="4257094"/>
            <a:ext cx="6192366" cy="1835733"/>
          </a:xfrm>
        </p:spPr>
        <p:txBody>
          <a:bodyPr/>
          <a:lstStyle>
            <a:lvl1pPr>
              <a:lnSpc>
                <a:spcPct val="100000"/>
              </a:lnSpc>
              <a:spcBef>
                <a:spcPts val="0"/>
              </a:spcBef>
              <a:spcAft>
                <a:spcPts val="0"/>
              </a:spcAft>
              <a:defRPr sz="2677">
                <a:solidFill>
                  <a:schemeClr val="accent3"/>
                </a:solidFill>
                <a:latin typeface="+mn-lt"/>
              </a:defRPr>
            </a:lvl1pPr>
            <a:lvl2pPr>
              <a:lnSpc>
                <a:spcPct val="100000"/>
              </a:lnSpc>
              <a:spcBef>
                <a:spcPts val="0"/>
              </a:spcBef>
              <a:spcAft>
                <a:spcPts val="0"/>
              </a:spcAft>
              <a:defRPr sz="1939">
                <a:solidFill>
                  <a:schemeClr val="accent3"/>
                </a:solidFill>
              </a:defRPr>
            </a:lvl2pPr>
            <a:lvl3pPr marL="0">
              <a:lnSpc>
                <a:spcPct val="120000"/>
              </a:lnSpc>
              <a:spcBef>
                <a:spcPts val="0"/>
              </a:spcBef>
              <a:spcAft>
                <a:spcPts val="0"/>
              </a:spcAft>
              <a:defRPr sz="1108">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1" y="6705600"/>
            <a:ext cx="321821" cy="152400"/>
          </a:xfrm>
        </p:spPr>
        <p:txBody>
          <a:bodyPr/>
          <a:lstStyle/>
          <a:p>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4" y="6156000"/>
            <a:ext cx="6624637" cy="232968"/>
          </a:xfrm>
        </p:spPr>
        <p:txBody>
          <a:bodyPr/>
          <a:lstStyle>
            <a:lvl1pPr>
              <a:defRPr>
                <a:solidFill>
                  <a:schemeClr val="accent6"/>
                </a:solidFill>
              </a:defRPr>
            </a:lvl1pPr>
          </a:lstStyle>
          <a:p>
            <a:endParaRPr lang="fr-FR" dirty="0">
              <a:solidFill>
                <a:srgbClr val="9796A3"/>
              </a:solidFill>
            </a:endParaRPr>
          </a:p>
        </p:txBody>
      </p:sp>
      <p:sp>
        <p:nvSpPr>
          <p:cNvPr id="13" name="Espace réservé du numéro de diapositive 9"/>
          <p:cNvSpPr>
            <a:spLocks noGrp="1"/>
          </p:cNvSpPr>
          <p:nvPr>
            <p:ph type="sldNum" sz="quarter" idx="16"/>
          </p:nvPr>
        </p:nvSpPr>
        <p:spPr bwMode="gray">
          <a:xfrm>
            <a:off x="7812090"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19572701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hapitre_Abis">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912930" y="2034682"/>
            <a:ext cx="7236000" cy="1997556"/>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5" y="4257094"/>
            <a:ext cx="6192366" cy="1835733"/>
          </a:xfrm>
        </p:spPr>
        <p:txBody>
          <a:bodyPr/>
          <a:lstStyle>
            <a:lvl1pPr>
              <a:lnSpc>
                <a:spcPct val="100000"/>
              </a:lnSpc>
              <a:spcBef>
                <a:spcPts val="0"/>
              </a:spcBef>
              <a:spcAft>
                <a:spcPts val="0"/>
              </a:spcAft>
              <a:defRPr sz="2677">
                <a:solidFill>
                  <a:schemeClr val="accent3"/>
                </a:solidFill>
                <a:latin typeface="+mn-lt"/>
              </a:defRPr>
            </a:lvl1pPr>
            <a:lvl2pPr>
              <a:lnSpc>
                <a:spcPct val="100000"/>
              </a:lnSpc>
              <a:spcBef>
                <a:spcPts val="0"/>
              </a:spcBef>
              <a:spcAft>
                <a:spcPts val="0"/>
              </a:spcAft>
              <a:defRPr sz="1939">
                <a:solidFill>
                  <a:schemeClr val="accent3"/>
                </a:solidFill>
              </a:defRPr>
            </a:lvl2pPr>
            <a:lvl3pPr marL="0">
              <a:lnSpc>
                <a:spcPct val="120000"/>
              </a:lnSpc>
              <a:spcBef>
                <a:spcPts val="0"/>
              </a:spcBef>
              <a:spcAft>
                <a:spcPts val="0"/>
              </a:spcAft>
              <a:defRPr sz="1108">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1" y="6705600"/>
            <a:ext cx="321821" cy="152400"/>
          </a:xfrm>
        </p:spPr>
        <p:txBody>
          <a:bodyPr/>
          <a:lstStyle/>
          <a:p>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4" y="6156000"/>
            <a:ext cx="6624637" cy="232968"/>
          </a:xfrm>
        </p:spPr>
        <p:txBody>
          <a:bodyPr/>
          <a:lstStyle>
            <a:lvl1pPr>
              <a:defRPr>
                <a:solidFill>
                  <a:schemeClr val="accent6"/>
                </a:solidFill>
              </a:defRPr>
            </a:lvl1pPr>
          </a:lstStyle>
          <a:p>
            <a:endParaRPr lang="fr-FR" dirty="0">
              <a:solidFill>
                <a:srgbClr val="9796A3"/>
              </a:solidFill>
            </a:endParaRPr>
          </a:p>
        </p:txBody>
      </p:sp>
      <p:sp>
        <p:nvSpPr>
          <p:cNvPr id="13" name="Espace réservé du numéro de diapositive 9"/>
          <p:cNvSpPr>
            <a:spLocks noGrp="1"/>
          </p:cNvSpPr>
          <p:nvPr>
            <p:ph type="sldNum" sz="quarter" idx="16"/>
          </p:nvPr>
        </p:nvSpPr>
        <p:spPr bwMode="gray">
          <a:xfrm>
            <a:off x="7812090"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3653697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hapitre_B">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rcRect l="68"/>
          <a:stretch>
            <a:fillRect/>
          </a:stretch>
        </p:blipFill>
        <p:spPr bwMode="gray">
          <a:xfrm>
            <a:off x="1912930" y="2034004"/>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5" y="4257094"/>
            <a:ext cx="6192366" cy="1835733"/>
          </a:xfrm>
        </p:spPr>
        <p:txBody>
          <a:bodyPr/>
          <a:lstStyle>
            <a:lvl1pPr>
              <a:lnSpc>
                <a:spcPct val="100000"/>
              </a:lnSpc>
              <a:spcBef>
                <a:spcPts val="0"/>
              </a:spcBef>
              <a:spcAft>
                <a:spcPts val="0"/>
              </a:spcAft>
              <a:defRPr sz="2677">
                <a:solidFill>
                  <a:schemeClr val="accent3"/>
                </a:solidFill>
                <a:latin typeface="+mn-lt"/>
              </a:defRPr>
            </a:lvl1pPr>
            <a:lvl2pPr>
              <a:lnSpc>
                <a:spcPct val="100000"/>
              </a:lnSpc>
              <a:spcBef>
                <a:spcPts val="0"/>
              </a:spcBef>
              <a:spcAft>
                <a:spcPts val="0"/>
              </a:spcAft>
              <a:defRPr sz="1939">
                <a:solidFill>
                  <a:schemeClr val="accent3"/>
                </a:solidFill>
              </a:defRPr>
            </a:lvl2pPr>
            <a:lvl3pPr marL="0">
              <a:lnSpc>
                <a:spcPct val="120000"/>
              </a:lnSpc>
              <a:spcBef>
                <a:spcPts val="0"/>
              </a:spcBef>
              <a:spcAft>
                <a:spcPts val="0"/>
              </a:spcAft>
              <a:defRPr sz="1108">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1" y="6705600"/>
            <a:ext cx="321821" cy="152400"/>
          </a:xfrm>
        </p:spPr>
        <p:txBody>
          <a:bodyPr/>
          <a:lstStyle/>
          <a:p>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4" y="6156000"/>
            <a:ext cx="6624637" cy="232968"/>
          </a:xfrm>
        </p:spPr>
        <p:txBody>
          <a:bodyPr/>
          <a:lstStyle>
            <a:lvl1pPr>
              <a:defRPr>
                <a:solidFill>
                  <a:schemeClr val="accent6"/>
                </a:solidFill>
              </a:defRPr>
            </a:lvl1pPr>
          </a:lstStyle>
          <a:p>
            <a:endParaRPr lang="fr-FR" dirty="0">
              <a:solidFill>
                <a:srgbClr val="9796A3"/>
              </a:solidFill>
            </a:endParaRPr>
          </a:p>
        </p:txBody>
      </p:sp>
      <p:sp>
        <p:nvSpPr>
          <p:cNvPr id="13" name="Espace réservé du numéro de diapositive 9"/>
          <p:cNvSpPr>
            <a:spLocks noGrp="1"/>
          </p:cNvSpPr>
          <p:nvPr>
            <p:ph type="sldNum" sz="quarter" idx="16"/>
          </p:nvPr>
        </p:nvSpPr>
        <p:spPr bwMode="gray">
          <a:xfrm>
            <a:off x="7812090"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257730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itre_Abis">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912930" y="2034682"/>
            <a:ext cx="7236000" cy="1997556"/>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2"/>
                </a:solidFill>
                <a:latin typeface="+mn-lt"/>
              </a:defRPr>
            </a:lvl1pPr>
            <a:lvl2pPr>
              <a:lnSpc>
                <a:spcPct val="100000"/>
              </a:lnSpc>
              <a:spcBef>
                <a:spcPts val="0"/>
              </a:spcBef>
              <a:spcAft>
                <a:spcPts val="0"/>
              </a:spcAft>
              <a:defRPr sz="2100">
                <a:solidFill>
                  <a:schemeClr val="accent2"/>
                </a:solidFill>
              </a:defRPr>
            </a:lvl2pPr>
            <a:lvl3pPr marL="0">
              <a:lnSpc>
                <a:spcPct val="120000"/>
              </a:lnSpc>
              <a:spcBef>
                <a:spcPts val="0"/>
              </a:spcBef>
              <a:spcAft>
                <a:spcPts val="0"/>
              </a:spcAft>
              <a:defRPr sz="1200">
                <a:solidFill>
                  <a:schemeClr val="accent2"/>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1D6F72BC-51F6-4511-8CB4-7E24A9621DAC}" type="datetime1">
              <a:rPr lang="fr-FR" smtClean="0"/>
              <a:pPr/>
              <a:t>02/09/2019</a:t>
            </a:fld>
            <a:endParaRPr lang="fr-FR" dirty="0"/>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dirty="0"/>
              <a:t>Titre de la présentation</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473434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hapitre_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rcRect l="68"/>
          <a:stretch>
            <a:fillRect/>
          </a:stretch>
        </p:blipFill>
        <p:spPr bwMode="gray">
          <a:xfrm>
            <a:off x="1912930" y="2034004"/>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5" y="4257094"/>
            <a:ext cx="6192366" cy="1835733"/>
          </a:xfrm>
        </p:spPr>
        <p:txBody>
          <a:bodyPr/>
          <a:lstStyle>
            <a:lvl1pPr>
              <a:lnSpc>
                <a:spcPct val="100000"/>
              </a:lnSpc>
              <a:spcBef>
                <a:spcPts val="0"/>
              </a:spcBef>
              <a:spcAft>
                <a:spcPts val="0"/>
              </a:spcAft>
              <a:defRPr sz="2677">
                <a:solidFill>
                  <a:schemeClr val="accent3"/>
                </a:solidFill>
                <a:latin typeface="+mn-lt"/>
              </a:defRPr>
            </a:lvl1pPr>
            <a:lvl2pPr>
              <a:lnSpc>
                <a:spcPct val="100000"/>
              </a:lnSpc>
              <a:spcBef>
                <a:spcPts val="0"/>
              </a:spcBef>
              <a:spcAft>
                <a:spcPts val="0"/>
              </a:spcAft>
              <a:defRPr sz="1939">
                <a:solidFill>
                  <a:schemeClr val="accent3"/>
                </a:solidFill>
              </a:defRPr>
            </a:lvl2pPr>
            <a:lvl3pPr marL="0">
              <a:lnSpc>
                <a:spcPct val="120000"/>
              </a:lnSpc>
              <a:spcBef>
                <a:spcPts val="0"/>
              </a:spcBef>
              <a:spcAft>
                <a:spcPts val="0"/>
              </a:spcAft>
              <a:defRPr sz="1108">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1" y="6705600"/>
            <a:ext cx="321821" cy="152400"/>
          </a:xfrm>
        </p:spPr>
        <p:txBody>
          <a:bodyPr/>
          <a:lstStyle/>
          <a:p>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4" y="6156000"/>
            <a:ext cx="6624637" cy="232968"/>
          </a:xfrm>
        </p:spPr>
        <p:txBody>
          <a:bodyPr/>
          <a:lstStyle>
            <a:lvl1pPr>
              <a:defRPr>
                <a:solidFill>
                  <a:schemeClr val="accent6"/>
                </a:solidFill>
              </a:defRPr>
            </a:lvl1pPr>
          </a:lstStyle>
          <a:p>
            <a:endParaRPr lang="fr-FR" dirty="0">
              <a:solidFill>
                <a:srgbClr val="9796A3"/>
              </a:solidFill>
            </a:endParaRPr>
          </a:p>
        </p:txBody>
      </p:sp>
      <p:sp>
        <p:nvSpPr>
          <p:cNvPr id="13" name="Espace réservé du numéro de diapositive 9"/>
          <p:cNvSpPr>
            <a:spLocks noGrp="1"/>
          </p:cNvSpPr>
          <p:nvPr>
            <p:ph type="sldNum" sz="quarter" idx="16"/>
          </p:nvPr>
        </p:nvSpPr>
        <p:spPr bwMode="gray">
          <a:xfrm>
            <a:off x="7812090"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41129275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hapitre_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r="7239" b="34025"/>
          <a:stretch/>
        </p:blipFill>
        <p:spPr>
          <a:xfrm>
            <a:off x="1912931" y="2047696"/>
            <a:ext cx="7245553" cy="3181554"/>
          </a:xfrm>
          <a:prstGeom prst="rect">
            <a:avLst/>
          </a:prstGeom>
        </p:spPr>
      </p:pic>
      <p:sp>
        <p:nvSpPr>
          <p:cNvPr id="14" name="Espace réservé pour une image  13"/>
          <p:cNvSpPr>
            <a:spLocks noGrp="1"/>
          </p:cNvSpPr>
          <p:nvPr>
            <p:ph type="pic" sz="quarter" idx="17"/>
          </p:nvPr>
        </p:nvSpPr>
        <p:spPr bwMode="gray">
          <a:xfrm>
            <a:off x="1912930" y="2034001"/>
            <a:ext cx="7236000" cy="1998000"/>
          </a:xfrm>
          <a:custGeom>
            <a:avLst/>
            <a:gdLst>
              <a:gd name="connsiteX0" fmla="*/ 630000 w 7231070"/>
              <a:gd name="connsiteY0" fmla="*/ 0 h 1998000"/>
              <a:gd name="connsiteX1" fmla="*/ 899593 w 7231070"/>
              <a:gd name="connsiteY1" fmla="*/ 0 h 1998000"/>
              <a:gd name="connsiteX2" fmla="*/ 1260000 w 7231070"/>
              <a:gd name="connsiteY2" fmla="*/ 0 h 1998000"/>
              <a:gd name="connsiteX3" fmla="*/ 7230692 w 7231070"/>
              <a:gd name="connsiteY3" fmla="*/ 0 h 1998000"/>
              <a:gd name="connsiteX4" fmla="*/ 7230692 w 7231070"/>
              <a:gd name="connsiteY4" fmla="*/ 917880 h 1998000"/>
              <a:gd name="connsiteX5" fmla="*/ 7231070 w 7231070"/>
              <a:gd name="connsiteY5" fmla="*/ 917880 h 1998000"/>
              <a:gd name="connsiteX6" fmla="*/ 7231070 w 7231070"/>
              <a:gd name="connsiteY6" fmla="*/ 1998000 h 1998000"/>
              <a:gd name="connsiteX7" fmla="*/ 7230692 w 7231070"/>
              <a:gd name="connsiteY7" fmla="*/ 1998000 h 1998000"/>
              <a:gd name="connsiteX8" fmla="*/ 899593 w 7231070"/>
              <a:gd name="connsiteY8" fmla="*/ 1998000 h 1998000"/>
              <a:gd name="connsiteX9" fmla="*/ 1 w 7231070"/>
              <a:gd name="connsiteY9" fmla="*/ 1998000 h 1998000"/>
              <a:gd name="connsiteX10" fmla="*/ 1 w 7231070"/>
              <a:gd name="connsiteY10" fmla="*/ 1260000 h 1998000"/>
              <a:gd name="connsiteX11" fmla="*/ 0 w 7231070"/>
              <a:gd name="connsiteY11" fmla="*/ 1260000 h 1998000"/>
              <a:gd name="connsiteX12" fmla="*/ 0 w 7231070"/>
              <a:gd name="connsiteY12" fmla="*/ 630000 h 1998000"/>
              <a:gd name="connsiteX13" fmla="*/ 630000 w 7231070"/>
              <a:gd name="connsiteY13" fmla="*/ 0 h 19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070" h="1998000">
                <a:moveTo>
                  <a:pt x="630000" y="0"/>
                </a:moveTo>
                <a:lnTo>
                  <a:pt x="899593" y="0"/>
                </a:lnTo>
                <a:lnTo>
                  <a:pt x="1260000" y="0"/>
                </a:lnTo>
                <a:lnTo>
                  <a:pt x="7230692" y="0"/>
                </a:lnTo>
                <a:lnTo>
                  <a:pt x="7230692" y="917880"/>
                </a:lnTo>
                <a:lnTo>
                  <a:pt x="7231070" y="917880"/>
                </a:lnTo>
                <a:lnTo>
                  <a:pt x="7231070" y="1998000"/>
                </a:lnTo>
                <a:lnTo>
                  <a:pt x="7230692" y="1998000"/>
                </a:lnTo>
                <a:lnTo>
                  <a:pt x="899593" y="1998000"/>
                </a:lnTo>
                <a:lnTo>
                  <a:pt x="1" y="1998000"/>
                </a:lnTo>
                <a:lnTo>
                  <a:pt x="1" y="1260000"/>
                </a:lnTo>
                <a:lnTo>
                  <a:pt x="0" y="126000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en-US"/>
              <a:t>Click icon to add picture</a:t>
            </a:r>
            <a:endParaRPr lang="fr-FR"/>
          </a:p>
        </p:txBody>
      </p:sp>
      <p:sp>
        <p:nvSpPr>
          <p:cNvPr id="8" name="Espace réservé du texte 7"/>
          <p:cNvSpPr>
            <a:spLocks noGrp="1"/>
          </p:cNvSpPr>
          <p:nvPr>
            <p:ph type="body" sz="quarter" idx="13" hasCustomPrompt="1"/>
          </p:nvPr>
        </p:nvSpPr>
        <p:spPr bwMode="gray">
          <a:xfrm>
            <a:off x="2627785" y="4257094"/>
            <a:ext cx="6192366" cy="1835733"/>
          </a:xfrm>
        </p:spPr>
        <p:txBody>
          <a:bodyPr/>
          <a:lstStyle>
            <a:lvl1pPr>
              <a:lnSpc>
                <a:spcPct val="100000"/>
              </a:lnSpc>
              <a:spcBef>
                <a:spcPts val="0"/>
              </a:spcBef>
              <a:spcAft>
                <a:spcPts val="0"/>
              </a:spcAft>
              <a:defRPr sz="2677">
                <a:solidFill>
                  <a:schemeClr val="accent3"/>
                </a:solidFill>
                <a:latin typeface="+mn-lt"/>
              </a:defRPr>
            </a:lvl1pPr>
            <a:lvl2pPr>
              <a:lnSpc>
                <a:spcPct val="100000"/>
              </a:lnSpc>
              <a:spcBef>
                <a:spcPts val="0"/>
              </a:spcBef>
              <a:spcAft>
                <a:spcPts val="0"/>
              </a:spcAft>
              <a:defRPr sz="1939">
                <a:solidFill>
                  <a:schemeClr val="accent3"/>
                </a:solidFill>
              </a:defRPr>
            </a:lvl2pPr>
            <a:lvl3pPr marL="0">
              <a:lnSpc>
                <a:spcPct val="120000"/>
              </a:lnSpc>
              <a:spcBef>
                <a:spcPts val="0"/>
              </a:spcBef>
              <a:spcAft>
                <a:spcPts val="0"/>
              </a:spcAft>
              <a:defRPr sz="1108">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1" y="6705600"/>
            <a:ext cx="321821" cy="152400"/>
          </a:xfrm>
        </p:spPr>
        <p:txBody>
          <a:bodyPr/>
          <a:lstStyle/>
          <a:p>
            <a:endParaRPr lang="fr-FR" dirty="0">
              <a:solidFill>
                <a:srgbClr val="FFFFFF">
                  <a:alpha val="0"/>
                </a:srgbClr>
              </a:solidFill>
            </a:endParaRPr>
          </a:p>
        </p:txBody>
      </p:sp>
      <p:sp>
        <p:nvSpPr>
          <p:cNvPr id="12" name="Espace réservé du pied de page 2"/>
          <p:cNvSpPr>
            <a:spLocks noGrp="1"/>
          </p:cNvSpPr>
          <p:nvPr>
            <p:ph type="ftr" sz="quarter" idx="15"/>
          </p:nvPr>
        </p:nvSpPr>
        <p:spPr bwMode="gray">
          <a:xfrm>
            <a:off x="1763714" y="6156000"/>
            <a:ext cx="6624637" cy="232968"/>
          </a:xfrm>
        </p:spPr>
        <p:txBody>
          <a:bodyPr/>
          <a:lstStyle>
            <a:lvl1pPr>
              <a:defRPr>
                <a:solidFill>
                  <a:schemeClr val="accent6"/>
                </a:solidFill>
              </a:defRPr>
            </a:lvl1pPr>
          </a:lstStyle>
          <a:p>
            <a:endParaRPr lang="fr-FR" dirty="0">
              <a:solidFill>
                <a:srgbClr val="9796A3"/>
              </a:solidFill>
            </a:endParaRPr>
          </a:p>
        </p:txBody>
      </p:sp>
      <p:sp>
        <p:nvSpPr>
          <p:cNvPr id="13" name="Espace réservé du numéro de diapositive 9"/>
          <p:cNvSpPr>
            <a:spLocks noGrp="1"/>
          </p:cNvSpPr>
          <p:nvPr>
            <p:ph type="sldNum" sz="quarter" idx="16"/>
          </p:nvPr>
        </p:nvSpPr>
        <p:spPr bwMode="gray">
          <a:xfrm>
            <a:off x="7812090" y="6553200"/>
            <a:ext cx="576261" cy="152400"/>
          </a:xfrm>
        </p:spPr>
        <p:txBody>
          <a:bodyPr/>
          <a:lstStyle>
            <a:lvl1pPr>
              <a:defRPr>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2"/>
            <a:ext cx="2520000" cy="1592263"/>
          </a:xfrm>
          <a:prstGeom prst="rect">
            <a:avLst/>
          </a:prstGeom>
        </p:spPr>
      </p:pic>
    </p:spTree>
    <p:extLst>
      <p:ext uri="{BB962C8B-B14F-4D97-AF65-F5344CB8AC3E}">
        <p14:creationId xmlns:p14="http://schemas.microsoft.com/office/powerpoint/2010/main" val="18099933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endParaRPr lang="fr-FR">
              <a:solidFill>
                <a:srgbClr val="9796A3"/>
              </a:solidFill>
            </a:endParaRPr>
          </a:p>
        </p:txBody>
      </p:sp>
      <p:sp>
        <p:nvSpPr>
          <p:cNvPr id="5" name="Espace réservé du texte 4"/>
          <p:cNvSpPr>
            <a:spLocks noGrp="1"/>
          </p:cNvSpPr>
          <p:nvPr>
            <p:ph type="body" sz="quarter" idx="13"/>
          </p:nvPr>
        </p:nvSpPr>
        <p:spPr bwMode="gray">
          <a:xfrm>
            <a:off x="1763714" y="188551"/>
            <a:ext cx="7056437" cy="864120"/>
          </a:xfrm>
        </p:spPr>
        <p:txBody>
          <a:bodyPr/>
          <a:lstStyle>
            <a:lvl1pPr>
              <a:lnSpc>
                <a:spcPct val="100000"/>
              </a:lnSpc>
              <a:spcBef>
                <a:spcPts val="0"/>
              </a:spcBef>
              <a:spcAft>
                <a:spcPts val="0"/>
              </a:spcAft>
              <a:defRPr sz="2215">
                <a:solidFill>
                  <a:schemeClr val="accent6"/>
                </a:solidFill>
                <a:latin typeface="+mn-lt"/>
              </a:defRPr>
            </a:lvl1pPr>
            <a:lvl2pPr>
              <a:lnSpc>
                <a:spcPct val="100000"/>
              </a:lnSpc>
              <a:spcBef>
                <a:spcPts val="0"/>
              </a:spcBef>
              <a:spcAft>
                <a:spcPts val="0"/>
              </a:spcAft>
              <a:defRPr sz="1939"/>
            </a:lvl2pPr>
          </a:lstStyle>
          <a:p>
            <a:pPr lvl="0"/>
            <a:endParaRPr lang="fr-FR" dirty="0"/>
          </a:p>
        </p:txBody>
      </p:sp>
      <p:sp>
        <p:nvSpPr>
          <p:cNvPr id="7" name="Espace réservé du contenu 6"/>
          <p:cNvSpPr>
            <a:spLocks noGrp="1"/>
          </p:cNvSpPr>
          <p:nvPr>
            <p:ph sz="quarter" idx="14" hasCustomPrompt="1"/>
          </p:nvPr>
        </p:nvSpPr>
        <p:spPr bwMode="gray">
          <a:xfrm>
            <a:off x="1368426" y="1989140"/>
            <a:ext cx="7451725" cy="4103687"/>
          </a:xfrm>
        </p:spPr>
        <p:txBody>
          <a:bodyPr/>
          <a:lstStyle>
            <a:lvl5pPr>
              <a:defRPr/>
            </a:lvl5pPr>
            <a:lvl6pPr>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Tree>
    <p:extLst>
      <p:ext uri="{BB962C8B-B14F-4D97-AF65-F5344CB8AC3E}">
        <p14:creationId xmlns:p14="http://schemas.microsoft.com/office/powerpoint/2010/main" val="2454987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re, imag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endParaRPr lang="fr-FR">
              <a:solidFill>
                <a:srgbClr val="9796A3"/>
              </a:solidFill>
            </a:endParaRPr>
          </a:p>
        </p:txBody>
      </p:sp>
      <p:sp>
        <p:nvSpPr>
          <p:cNvPr id="5" name="Espace réservé du texte 4"/>
          <p:cNvSpPr>
            <a:spLocks noGrp="1"/>
          </p:cNvSpPr>
          <p:nvPr>
            <p:ph type="body" sz="quarter" idx="13" hasCustomPrompt="1"/>
          </p:nvPr>
        </p:nvSpPr>
        <p:spPr bwMode="gray">
          <a:xfrm>
            <a:off x="1763714" y="404815"/>
            <a:ext cx="7056437" cy="1152525"/>
          </a:xfrm>
        </p:spPr>
        <p:txBody>
          <a:bodyPr/>
          <a:lstStyle>
            <a:lvl1pPr>
              <a:lnSpc>
                <a:spcPct val="100000"/>
              </a:lnSpc>
              <a:spcBef>
                <a:spcPts val="0"/>
              </a:spcBef>
              <a:spcAft>
                <a:spcPts val="0"/>
              </a:spcAft>
              <a:defRPr sz="2677">
                <a:solidFill>
                  <a:schemeClr val="accent6"/>
                </a:solidFill>
                <a:latin typeface="+mn-lt"/>
              </a:defRPr>
            </a:lvl1pPr>
            <a:lvl2pPr>
              <a:lnSpc>
                <a:spcPct val="100000"/>
              </a:lnSpc>
              <a:spcBef>
                <a:spcPts val="0"/>
              </a:spcBef>
              <a:spcAft>
                <a:spcPts val="0"/>
              </a:spcAft>
              <a:defRPr sz="1939"/>
            </a:lvl2pPr>
          </a:lstStyle>
          <a:p>
            <a:pPr lvl="0"/>
            <a:r>
              <a:rPr lang="fr-FR" dirty="0"/>
              <a:t>Titre</a:t>
            </a:r>
          </a:p>
          <a:p>
            <a:pPr lvl="1"/>
            <a:r>
              <a:rPr lang="fr-FR" dirty="0"/>
              <a:t>Sous-titre</a:t>
            </a:r>
          </a:p>
        </p:txBody>
      </p:sp>
      <p:sp>
        <p:nvSpPr>
          <p:cNvPr id="3" name="Espace réservé pour une image  2"/>
          <p:cNvSpPr>
            <a:spLocks noGrp="1"/>
          </p:cNvSpPr>
          <p:nvPr>
            <p:ph type="pic" sz="quarter" idx="14"/>
          </p:nvPr>
        </p:nvSpPr>
        <p:spPr bwMode="gray">
          <a:xfrm>
            <a:off x="1584326" y="1591200"/>
            <a:ext cx="2339975" cy="1871662"/>
          </a:xfrm>
        </p:spPr>
        <p:txBody>
          <a:bodyPr tIns="720000" anchor="ctr" anchorCtr="0"/>
          <a:lstStyle>
            <a:lvl1pPr algn="ctr">
              <a:defRPr/>
            </a:lvl1pPr>
          </a:lstStyle>
          <a:p>
            <a:r>
              <a:rPr lang="en-US"/>
              <a:t>Click icon to add picture</a:t>
            </a:r>
            <a:endParaRPr lang="fr-FR"/>
          </a:p>
        </p:txBody>
      </p:sp>
      <p:sp>
        <p:nvSpPr>
          <p:cNvPr id="6" name="Espace réservé du texte 5"/>
          <p:cNvSpPr>
            <a:spLocks noGrp="1"/>
          </p:cNvSpPr>
          <p:nvPr>
            <p:ph type="body" sz="quarter" idx="15" hasCustomPrompt="1"/>
          </p:nvPr>
        </p:nvSpPr>
        <p:spPr bwMode="gray">
          <a:xfrm>
            <a:off x="3924300" y="1591200"/>
            <a:ext cx="3240088" cy="1872000"/>
          </a:xfrm>
          <a:solidFill>
            <a:schemeClr val="accent3"/>
          </a:solidFill>
        </p:spPr>
        <p:txBody>
          <a:bodyPr lIns="576000" tIns="36000" rIns="72000" bIns="36000" anchor="ctr" anchorCtr="0"/>
          <a:lstStyle>
            <a:lvl1pPr marL="0">
              <a:lnSpc>
                <a:spcPct val="100000"/>
              </a:lnSpc>
              <a:spcBef>
                <a:spcPts val="0"/>
              </a:spcBef>
              <a:spcAft>
                <a:spcPts val="0"/>
              </a:spcAft>
              <a:defRPr sz="1108">
                <a:solidFill>
                  <a:schemeClr val="bg1"/>
                </a:solidFill>
              </a:defRPr>
            </a:lvl1pPr>
            <a:lvl2pPr marL="0">
              <a:lnSpc>
                <a:spcPct val="90000"/>
              </a:lnSpc>
              <a:spcBef>
                <a:spcPts val="0"/>
              </a:spcBef>
              <a:spcAft>
                <a:spcPts val="0"/>
              </a:spcAft>
              <a:defRPr sz="4708">
                <a:solidFill>
                  <a:schemeClr val="bg1"/>
                </a:solidFill>
              </a:defRPr>
            </a:lvl2pPr>
            <a:lvl3pPr marL="0">
              <a:lnSpc>
                <a:spcPct val="100000"/>
              </a:lnSpc>
              <a:spcBef>
                <a:spcPts val="0"/>
              </a:spcBef>
              <a:spcAft>
                <a:spcPts val="0"/>
              </a:spcAft>
              <a:defRPr sz="877">
                <a:solidFill>
                  <a:schemeClr val="bg1"/>
                </a:solidFill>
                <a:latin typeface="+mn-lt"/>
              </a:defRPr>
            </a:lvl3pPr>
          </a:lstStyle>
          <a:p>
            <a:pPr lvl="0"/>
            <a:r>
              <a:rPr lang="fr-FR" noProof="0" dirty="0"/>
              <a:t>Texte de niveau 1</a:t>
            </a:r>
          </a:p>
          <a:p>
            <a:pPr lvl="1"/>
            <a:r>
              <a:rPr lang="fr-FR" noProof="0" dirty="0"/>
              <a:t>XX%</a:t>
            </a:r>
          </a:p>
          <a:p>
            <a:pPr lvl="2"/>
            <a:r>
              <a:rPr lang="fr-FR" noProof="0" dirty="0"/>
              <a:t>Texte de niveau 3</a:t>
            </a:r>
          </a:p>
        </p:txBody>
      </p:sp>
      <p:sp>
        <p:nvSpPr>
          <p:cNvPr id="10" name="Espace réservé du contenu 9"/>
          <p:cNvSpPr>
            <a:spLocks noGrp="1"/>
          </p:cNvSpPr>
          <p:nvPr>
            <p:ph sz="quarter" idx="16" hasCustomPrompt="1"/>
          </p:nvPr>
        </p:nvSpPr>
        <p:spPr bwMode="gray">
          <a:xfrm>
            <a:off x="1584326" y="3644902"/>
            <a:ext cx="7235825" cy="2447925"/>
          </a:xfrm>
        </p:spPr>
        <p:txBody>
          <a:bodyPr/>
          <a:lstStyle>
            <a:lvl1pPr>
              <a:spcBef>
                <a:spcPts val="923"/>
              </a:spcBef>
              <a:spcAft>
                <a:spcPts val="0"/>
              </a:spcAft>
              <a:defRPr sz="1108">
                <a:solidFill>
                  <a:schemeClr val="accent6"/>
                </a:solidFill>
              </a:defRPr>
            </a:lvl1pPr>
            <a:lvl2pPr>
              <a:lnSpc>
                <a:spcPct val="100000"/>
              </a:lnSpc>
              <a:defRPr sz="969"/>
            </a:lvl2pPr>
          </a:lstStyle>
          <a:p>
            <a:pPr lvl="0"/>
            <a:r>
              <a:rPr lang="fr-FR" noProof="0" dirty="0"/>
              <a:t>Texte de niveau 1</a:t>
            </a:r>
          </a:p>
          <a:p>
            <a:pPr lvl="1"/>
            <a:r>
              <a:rPr lang="fr-FR" noProof="0" dirty="0"/>
              <a:t>Texte de niveau 2</a:t>
            </a:r>
          </a:p>
        </p:txBody>
      </p:sp>
    </p:spTree>
    <p:extLst>
      <p:ext uri="{BB962C8B-B14F-4D97-AF65-F5344CB8AC3E}">
        <p14:creationId xmlns:p14="http://schemas.microsoft.com/office/powerpoint/2010/main" val="6517310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re, encart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endParaRPr lang="fr-FR">
              <a:solidFill>
                <a:srgbClr val="9796A3"/>
              </a:solidFill>
            </a:endParaRPr>
          </a:p>
        </p:txBody>
      </p:sp>
      <p:sp>
        <p:nvSpPr>
          <p:cNvPr id="5" name="Espace réservé du texte 4"/>
          <p:cNvSpPr>
            <a:spLocks noGrp="1"/>
          </p:cNvSpPr>
          <p:nvPr>
            <p:ph type="body" sz="quarter" idx="13" hasCustomPrompt="1"/>
          </p:nvPr>
        </p:nvSpPr>
        <p:spPr bwMode="gray">
          <a:xfrm>
            <a:off x="1763714" y="404815"/>
            <a:ext cx="7056437" cy="1152525"/>
          </a:xfrm>
        </p:spPr>
        <p:txBody>
          <a:bodyPr/>
          <a:lstStyle>
            <a:lvl1pPr>
              <a:lnSpc>
                <a:spcPct val="100000"/>
              </a:lnSpc>
              <a:spcBef>
                <a:spcPts val="0"/>
              </a:spcBef>
              <a:spcAft>
                <a:spcPts val="0"/>
              </a:spcAft>
              <a:defRPr sz="2677">
                <a:solidFill>
                  <a:schemeClr val="accent6"/>
                </a:solidFill>
                <a:latin typeface="+mn-lt"/>
              </a:defRPr>
            </a:lvl1pPr>
            <a:lvl2pPr>
              <a:lnSpc>
                <a:spcPct val="100000"/>
              </a:lnSpc>
              <a:spcBef>
                <a:spcPts val="0"/>
              </a:spcBef>
              <a:spcAft>
                <a:spcPts val="0"/>
              </a:spcAft>
              <a:defRPr sz="1939"/>
            </a:lvl2pPr>
          </a:lstStyle>
          <a:p>
            <a:pPr lvl="0"/>
            <a:r>
              <a:rPr lang="fr-FR" dirty="0"/>
              <a:t>Titre</a:t>
            </a:r>
          </a:p>
          <a:p>
            <a:pPr lvl="1"/>
            <a:r>
              <a:rPr lang="fr-FR" dirty="0"/>
              <a:t>Sous-titre</a:t>
            </a:r>
          </a:p>
        </p:txBody>
      </p:sp>
      <p:sp>
        <p:nvSpPr>
          <p:cNvPr id="6" name="Espace réservé du texte 5"/>
          <p:cNvSpPr>
            <a:spLocks noGrp="1"/>
          </p:cNvSpPr>
          <p:nvPr>
            <p:ph type="body" sz="quarter" idx="15" hasCustomPrompt="1"/>
          </p:nvPr>
        </p:nvSpPr>
        <p:spPr bwMode="gray">
          <a:xfrm>
            <a:off x="467544" y="1592262"/>
            <a:ext cx="2124236" cy="3996978"/>
          </a:xfrm>
          <a:solidFill>
            <a:schemeClr val="accent3"/>
          </a:solidFill>
        </p:spPr>
        <p:txBody>
          <a:bodyPr lIns="216000" tIns="144000" rIns="36000" bIns="36000" anchor="t" anchorCtr="0"/>
          <a:lstStyle>
            <a:lvl1pPr marL="0">
              <a:lnSpc>
                <a:spcPct val="100000"/>
              </a:lnSpc>
              <a:spcBef>
                <a:spcPts val="0"/>
              </a:spcBef>
              <a:spcAft>
                <a:spcPts val="0"/>
              </a:spcAft>
              <a:defRPr sz="1108">
                <a:solidFill>
                  <a:schemeClr val="bg1"/>
                </a:solidFill>
              </a:defRPr>
            </a:lvl1pPr>
            <a:lvl2pPr marL="0">
              <a:lnSpc>
                <a:spcPct val="90000"/>
              </a:lnSpc>
              <a:spcBef>
                <a:spcPts val="0"/>
              </a:spcBef>
              <a:spcAft>
                <a:spcPts val="0"/>
              </a:spcAft>
              <a:defRPr sz="4708">
                <a:solidFill>
                  <a:schemeClr val="bg1"/>
                </a:solidFill>
              </a:defRPr>
            </a:lvl2pPr>
            <a:lvl3pPr marL="0">
              <a:lnSpc>
                <a:spcPct val="100000"/>
              </a:lnSpc>
              <a:spcBef>
                <a:spcPts val="0"/>
              </a:spcBef>
              <a:spcAft>
                <a:spcPts val="0"/>
              </a:spcAft>
              <a:defRPr sz="877">
                <a:solidFill>
                  <a:schemeClr val="bg1"/>
                </a:solidFill>
                <a:latin typeface="+mn-lt"/>
              </a:defRPr>
            </a:lvl3pPr>
          </a:lstStyle>
          <a:p>
            <a:pPr lvl="0"/>
            <a:r>
              <a:rPr lang="fr-FR" noProof="0" dirty="0"/>
              <a:t>Texte de niveau 1</a:t>
            </a:r>
          </a:p>
          <a:p>
            <a:pPr lvl="1"/>
            <a:r>
              <a:rPr lang="fr-FR" noProof="0" dirty="0"/>
              <a:t>XX%</a:t>
            </a:r>
          </a:p>
          <a:p>
            <a:pPr lvl="2"/>
            <a:r>
              <a:rPr lang="fr-FR" noProof="0" dirty="0"/>
              <a:t>Texte de niveau 3</a:t>
            </a:r>
          </a:p>
        </p:txBody>
      </p:sp>
      <p:sp>
        <p:nvSpPr>
          <p:cNvPr id="15" name="Espace réservé du contenu 6"/>
          <p:cNvSpPr>
            <a:spLocks noGrp="1"/>
          </p:cNvSpPr>
          <p:nvPr>
            <p:ph sz="quarter" idx="14" hasCustomPrompt="1"/>
          </p:nvPr>
        </p:nvSpPr>
        <p:spPr bwMode="gray">
          <a:xfrm>
            <a:off x="2843809" y="1557340"/>
            <a:ext cx="5976342" cy="4535487"/>
          </a:xfrm>
        </p:spPr>
        <p:txBody>
          <a:bodyPr/>
          <a:lstStyle>
            <a:lvl1pPr>
              <a:spcBef>
                <a:spcPts val="923"/>
              </a:spcBef>
              <a:spcAft>
                <a:spcPts val="277"/>
              </a:spcAft>
              <a:defRPr/>
            </a:lvl1pPr>
            <a:lvl2pPr marL="531706" indent="-99695">
              <a:spcBef>
                <a:spcPts val="554"/>
              </a:spcBef>
              <a:buClr>
                <a:schemeClr val="accent1"/>
              </a:buClr>
              <a:buSzPct val="110000"/>
              <a:buFont typeface="Arial" panose="020B0604020202020204" pitchFamily="34" charset="0"/>
              <a:buChar char="•"/>
              <a:defRPr>
                <a:latin typeface="+mj-lt"/>
              </a:defRPr>
            </a:lvl2pPr>
            <a:lvl3pPr marL="531706">
              <a:spcBef>
                <a:spcPts val="0"/>
              </a:spcBef>
              <a:spcAft>
                <a:spcPts val="0"/>
              </a:spcAft>
              <a:defRPr sz="969">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Tree>
    <p:extLst>
      <p:ext uri="{BB962C8B-B14F-4D97-AF65-F5344CB8AC3E}">
        <p14:creationId xmlns:p14="http://schemas.microsoft.com/office/powerpoint/2010/main" val="8560255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re et graphique">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endParaRPr lang="fr-FR">
              <a:solidFill>
                <a:srgbClr val="9796A3"/>
              </a:solidFill>
            </a:endParaRPr>
          </a:p>
        </p:txBody>
      </p:sp>
      <p:sp>
        <p:nvSpPr>
          <p:cNvPr id="3" name="Espace réservé du graphique 2"/>
          <p:cNvSpPr>
            <a:spLocks noGrp="1"/>
          </p:cNvSpPr>
          <p:nvPr>
            <p:ph type="chart" sz="quarter" idx="14"/>
          </p:nvPr>
        </p:nvSpPr>
        <p:spPr bwMode="gray">
          <a:xfrm>
            <a:off x="1150940" y="2024063"/>
            <a:ext cx="7669212" cy="4068762"/>
          </a:xfrm>
        </p:spPr>
        <p:txBody>
          <a:bodyPr tIns="720000" bIns="0" anchor="ctr" anchorCtr="0"/>
          <a:lstStyle>
            <a:lvl1pPr algn="ctr">
              <a:defRPr/>
            </a:lvl1pPr>
          </a:lstStyle>
          <a:p>
            <a:r>
              <a:rPr lang="en-US"/>
              <a:t>Click icon to add chart</a:t>
            </a:r>
            <a:endParaRPr lang="fr-FR" dirty="0"/>
          </a:p>
        </p:txBody>
      </p:sp>
      <p:sp>
        <p:nvSpPr>
          <p:cNvPr id="7" name="Espace réservé du texte 4"/>
          <p:cNvSpPr>
            <a:spLocks noGrp="1"/>
          </p:cNvSpPr>
          <p:nvPr>
            <p:ph type="body" sz="quarter" idx="13"/>
          </p:nvPr>
        </p:nvSpPr>
        <p:spPr bwMode="gray">
          <a:xfrm>
            <a:off x="1763714" y="188551"/>
            <a:ext cx="7056437" cy="864120"/>
          </a:xfrm>
        </p:spPr>
        <p:txBody>
          <a:bodyPr/>
          <a:lstStyle>
            <a:lvl1pPr>
              <a:lnSpc>
                <a:spcPct val="100000"/>
              </a:lnSpc>
              <a:spcBef>
                <a:spcPts val="0"/>
              </a:spcBef>
              <a:spcAft>
                <a:spcPts val="0"/>
              </a:spcAft>
              <a:defRPr sz="2215">
                <a:solidFill>
                  <a:schemeClr val="accent6"/>
                </a:solidFill>
                <a:latin typeface="+mn-lt"/>
              </a:defRPr>
            </a:lvl1pPr>
            <a:lvl2pPr>
              <a:lnSpc>
                <a:spcPct val="100000"/>
              </a:lnSpc>
              <a:spcBef>
                <a:spcPts val="0"/>
              </a:spcBef>
              <a:spcAft>
                <a:spcPts val="0"/>
              </a:spcAft>
              <a:defRPr sz="1939"/>
            </a:lvl2pPr>
          </a:lstStyle>
          <a:p>
            <a:pPr lvl="0"/>
            <a:endParaRPr lang="fr-FR" dirty="0"/>
          </a:p>
        </p:txBody>
      </p:sp>
    </p:spTree>
    <p:extLst>
      <p:ext uri="{BB962C8B-B14F-4D97-AF65-F5344CB8AC3E}">
        <p14:creationId xmlns:p14="http://schemas.microsoft.com/office/powerpoint/2010/main" val="40766378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endParaRPr lang="fr-FR">
              <a:solidFill>
                <a:srgbClr val="FFFFFF">
                  <a:alpha val="0"/>
                </a:srgbClr>
              </a:solidFill>
            </a:endParaRP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solidFill>
                  <a:srgbClr val="9796A3"/>
                </a:solidFill>
              </a:rPr>
              <a:pPr/>
              <a:t>‹N°›</a:t>
            </a:fld>
            <a:endParaRPr lang="fr-FR">
              <a:solidFill>
                <a:srgbClr val="9796A3"/>
              </a:solidFill>
            </a:endParaRPr>
          </a:p>
        </p:txBody>
      </p:sp>
      <p:sp>
        <p:nvSpPr>
          <p:cNvPr id="13" name="Espace réservé du pied de page 12"/>
          <p:cNvSpPr>
            <a:spLocks noGrp="1"/>
          </p:cNvSpPr>
          <p:nvPr>
            <p:ph type="ftr" sz="quarter" idx="12"/>
          </p:nvPr>
        </p:nvSpPr>
        <p:spPr bwMode="gray"/>
        <p:txBody>
          <a:bodyPr/>
          <a:lstStyle/>
          <a:p>
            <a:endParaRPr lang="fr-FR">
              <a:solidFill>
                <a:srgbClr val="9796A3"/>
              </a:solidFill>
            </a:endParaRPr>
          </a:p>
        </p:txBody>
      </p:sp>
      <p:sp>
        <p:nvSpPr>
          <p:cNvPr id="3" name="Espace réservé du tableau 2"/>
          <p:cNvSpPr>
            <a:spLocks noGrp="1"/>
          </p:cNvSpPr>
          <p:nvPr>
            <p:ph type="tbl" sz="quarter" idx="14"/>
          </p:nvPr>
        </p:nvSpPr>
        <p:spPr bwMode="gray">
          <a:xfrm>
            <a:off x="1763714" y="1989139"/>
            <a:ext cx="5437187" cy="3240087"/>
          </a:xfrm>
        </p:spPr>
        <p:txBody>
          <a:bodyPr tIns="720000" anchor="ctr" anchorCtr="0"/>
          <a:lstStyle>
            <a:lvl1pPr algn="ctr">
              <a:defRPr/>
            </a:lvl1pPr>
          </a:lstStyle>
          <a:p>
            <a:r>
              <a:rPr lang="en-US"/>
              <a:t>Click icon to add table</a:t>
            </a:r>
            <a:endParaRPr lang="fr-FR"/>
          </a:p>
        </p:txBody>
      </p:sp>
      <p:sp>
        <p:nvSpPr>
          <p:cNvPr id="6" name="Espace réservé du texte 5"/>
          <p:cNvSpPr>
            <a:spLocks noGrp="1"/>
          </p:cNvSpPr>
          <p:nvPr>
            <p:ph type="body" sz="quarter" idx="15" hasCustomPrompt="1"/>
          </p:nvPr>
        </p:nvSpPr>
        <p:spPr bwMode="gray">
          <a:xfrm>
            <a:off x="1763713" y="5356262"/>
            <a:ext cx="252412" cy="73025"/>
          </a:xfrm>
          <a:solidFill>
            <a:schemeClr val="accent1"/>
          </a:solidFill>
        </p:spPr>
        <p:txBody>
          <a:bodyPr/>
          <a:lstStyle>
            <a:lvl1pPr>
              <a:defRPr sz="100">
                <a:solidFill>
                  <a:schemeClr val="bg1">
                    <a:alpha val="0"/>
                  </a:schemeClr>
                </a:solidFill>
              </a:defRPr>
            </a:lvl1pPr>
          </a:lstStyle>
          <a:p>
            <a:pPr lvl="0"/>
            <a:r>
              <a:rPr lang="fr-FR" dirty="0"/>
              <a:t> </a:t>
            </a:r>
          </a:p>
        </p:txBody>
      </p:sp>
      <p:sp>
        <p:nvSpPr>
          <p:cNvPr id="10" name="Espace réservé du texte 9"/>
          <p:cNvSpPr>
            <a:spLocks noGrp="1"/>
          </p:cNvSpPr>
          <p:nvPr>
            <p:ph type="body" sz="quarter" idx="16" hasCustomPrompt="1"/>
          </p:nvPr>
        </p:nvSpPr>
        <p:spPr bwMode="gray">
          <a:xfrm>
            <a:off x="2042755" y="5337212"/>
            <a:ext cx="720000" cy="360000"/>
          </a:xfrm>
        </p:spPr>
        <p:txBody>
          <a:bodyPr/>
          <a:lstStyle>
            <a:lvl1pPr>
              <a:defRPr sz="646">
                <a:solidFill>
                  <a:schemeClr val="tx1"/>
                </a:solidFill>
                <a:latin typeface="+mn-lt"/>
              </a:defRPr>
            </a:lvl1pPr>
          </a:lstStyle>
          <a:p>
            <a:pPr lvl="0"/>
            <a:r>
              <a:rPr lang="fr-FR" dirty="0"/>
              <a:t>TITRE légende 1</a:t>
            </a:r>
          </a:p>
        </p:txBody>
      </p:sp>
      <p:sp>
        <p:nvSpPr>
          <p:cNvPr id="14" name="Espace réservé du texte 5"/>
          <p:cNvSpPr>
            <a:spLocks noGrp="1"/>
          </p:cNvSpPr>
          <p:nvPr>
            <p:ph type="body" sz="quarter" idx="17" hasCustomPrompt="1"/>
          </p:nvPr>
        </p:nvSpPr>
        <p:spPr bwMode="gray">
          <a:xfrm>
            <a:off x="2879829" y="5356262"/>
            <a:ext cx="252412" cy="73025"/>
          </a:xfrm>
          <a:solidFill>
            <a:schemeClr val="accent2"/>
          </a:solidFill>
        </p:spPr>
        <p:txBody>
          <a:bodyPr/>
          <a:lstStyle>
            <a:lvl1pPr>
              <a:defRPr sz="100">
                <a:solidFill>
                  <a:schemeClr val="bg1">
                    <a:alpha val="0"/>
                  </a:schemeClr>
                </a:solidFill>
              </a:defRPr>
            </a:lvl1pPr>
          </a:lstStyle>
          <a:p>
            <a:pPr lvl="0"/>
            <a:r>
              <a:rPr lang="fr-FR" dirty="0"/>
              <a:t> </a:t>
            </a:r>
          </a:p>
        </p:txBody>
      </p:sp>
      <p:sp>
        <p:nvSpPr>
          <p:cNvPr id="15" name="Espace réservé du texte 9"/>
          <p:cNvSpPr>
            <a:spLocks noGrp="1"/>
          </p:cNvSpPr>
          <p:nvPr>
            <p:ph type="body" sz="quarter" idx="18" hasCustomPrompt="1"/>
          </p:nvPr>
        </p:nvSpPr>
        <p:spPr bwMode="gray">
          <a:xfrm>
            <a:off x="3158871" y="5337212"/>
            <a:ext cx="720000" cy="360000"/>
          </a:xfrm>
        </p:spPr>
        <p:txBody>
          <a:bodyPr/>
          <a:lstStyle>
            <a:lvl1pPr>
              <a:defRPr sz="646">
                <a:solidFill>
                  <a:schemeClr val="tx1"/>
                </a:solidFill>
                <a:latin typeface="+mn-lt"/>
              </a:defRPr>
            </a:lvl1pPr>
          </a:lstStyle>
          <a:p>
            <a:pPr lvl="0"/>
            <a:r>
              <a:rPr lang="fr-FR" dirty="0"/>
              <a:t>TITRE légende 2</a:t>
            </a:r>
          </a:p>
        </p:txBody>
      </p:sp>
      <p:sp>
        <p:nvSpPr>
          <p:cNvPr id="16" name="Espace réservé du texte 5"/>
          <p:cNvSpPr>
            <a:spLocks noGrp="1"/>
          </p:cNvSpPr>
          <p:nvPr>
            <p:ph type="body" sz="quarter" idx="19" hasCustomPrompt="1"/>
          </p:nvPr>
        </p:nvSpPr>
        <p:spPr bwMode="gray">
          <a:xfrm>
            <a:off x="3995945" y="5356262"/>
            <a:ext cx="252412" cy="73025"/>
          </a:xfrm>
          <a:solidFill>
            <a:schemeClr val="accent3"/>
          </a:solidFill>
        </p:spPr>
        <p:txBody>
          <a:bodyPr/>
          <a:lstStyle>
            <a:lvl1pPr>
              <a:defRPr sz="100">
                <a:solidFill>
                  <a:schemeClr val="bg1">
                    <a:alpha val="0"/>
                  </a:schemeClr>
                </a:solidFill>
              </a:defRPr>
            </a:lvl1pPr>
          </a:lstStyle>
          <a:p>
            <a:pPr lvl="0"/>
            <a:r>
              <a:rPr lang="fr-FR" dirty="0"/>
              <a:t> </a:t>
            </a:r>
          </a:p>
        </p:txBody>
      </p:sp>
      <p:sp>
        <p:nvSpPr>
          <p:cNvPr id="17" name="Espace réservé du texte 9"/>
          <p:cNvSpPr>
            <a:spLocks noGrp="1"/>
          </p:cNvSpPr>
          <p:nvPr>
            <p:ph type="body" sz="quarter" idx="20" hasCustomPrompt="1"/>
          </p:nvPr>
        </p:nvSpPr>
        <p:spPr bwMode="gray">
          <a:xfrm>
            <a:off x="4274987" y="5337212"/>
            <a:ext cx="720000" cy="360000"/>
          </a:xfrm>
        </p:spPr>
        <p:txBody>
          <a:bodyPr/>
          <a:lstStyle>
            <a:lvl1pPr>
              <a:defRPr sz="646">
                <a:solidFill>
                  <a:schemeClr val="tx1"/>
                </a:solidFill>
                <a:latin typeface="+mn-lt"/>
              </a:defRPr>
            </a:lvl1pPr>
          </a:lstStyle>
          <a:p>
            <a:pPr lvl="0"/>
            <a:r>
              <a:rPr lang="fr-FR" dirty="0"/>
              <a:t>TITRE légende 3</a:t>
            </a:r>
          </a:p>
        </p:txBody>
      </p:sp>
      <p:sp>
        <p:nvSpPr>
          <p:cNvPr id="18" name="Espace réservé du texte 5"/>
          <p:cNvSpPr>
            <a:spLocks noGrp="1"/>
          </p:cNvSpPr>
          <p:nvPr>
            <p:ph type="body" sz="quarter" idx="21" hasCustomPrompt="1"/>
          </p:nvPr>
        </p:nvSpPr>
        <p:spPr bwMode="gray">
          <a:xfrm>
            <a:off x="5112060" y="5356262"/>
            <a:ext cx="252412" cy="73025"/>
          </a:xfrm>
          <a:solidFill>
            <a:schemeClr val="accent4"/>
          </a:solidFill>
        </p:spPr>
        <p:txBody>
          <a:bodyPr/>
          <a:lstStyle>
            <a:lvl1pPr>
              <a:defRPr sz="100">
                <a:solidFill>
                  <a:schemeClr val="bg1">
                    <a:alpha val="0"/>
                  </a:schemeClr>
                </a:solidFill>
              </a:defRPr>
            </a:lvl1pPr>
          </a:lstStyle>
          <a:p>
            <a:pPr lvl="0"/>
            <a:r>
              <a:rPr lang="fr-FR" dirty="0"/>
              <a:t> </a:t>
            </a:r>
          </a:p>
        </p:txBody>
      </p:sp>
      <p:sp>
        <p:nvSpPr>
          <p:cNvPr id="19" name="Espace réservé du texte 9"/>
          <p:cNvSpPr>
            <a:spLocks noGrp="1"/>
          </p:cNvSpPr>
          <p:nvPr>
            <p:ph type="body" sz="quarter" idx="22" hasCustomPrompt="1"/>
          </p:nvPr>
        </p:nvSpPr>
        <p:spPr bwMode="gray">
          <a:xfrm>
            <a:off x="5391102" y="5337212"/>
            <a:ext cx="720000" cy="360000"/>
          </a:xfrm>
        </p:spPr>
        <p:txBody>
          <a:bodyPr/>
          <a:lstStyle>
            <a:lvl1pPr>
              <a:defRPr sz="646">
                <a:solidFill>
                  <a:schemeClr val="tx1"/>
                </a:solidFill>
                <a:latin typeface="+mn-lt"/>
              </a:defRPr>
            </a:lvl1pPr>
          </a:lstStyle>
          <a:p>
            <a:pPr lvl="0"/>
            <a:r>
              <a:rPr lang="fr-FR" dirty="0"/>
              <a:t>TITRE légende 4</a:t>
            </a:r>
          </a:p>
        </p:txBody>
      </p:sp>
      <p:sp>
        <p:nvSpPr>
          <p:cNvPr id="20" name="Espace réservé du texte 4"/>
          <p:cNvSpPr>
            <a:spLocks noGrp="1"/>
          </p:cNvSpPr>
          <p:nvPr>
            <p:ph type="body" sz="quarter" idx="13"/>
          </p:nvPr>
        </p:nvSpPr>
        <p:spPr bwMode="gray">
          <a:xfrm>
            <a:off x="1763714" y="188551"/>
            <a:ext cx="7056437" cy="864120"/>
          </a:xfrm>
        </p:spPr>
        <p:txBody>
          <a:bodyPr/>
          <a:lstStyle>
            <a:lvl1pPr>
              <a:lnSpc>
                <a:spcPct val="100000"/>
              </a:lnSpc>
              <a:spcBef>
                <a:spcPts val="0"/>
              </a:spcBef>
              <a:spcAft>
                <a:spcPts val="0"/>
              </a:spcAft>
              <a:defRPr sz="2215">
                <a:solidFill>
                  <a:schemeClr val="accent6"/>
                </a:solidFill>
                <a:latin typeface="+mn-lt"/>
              </a:defRPr>
            </a:lvl1pPr>
            <a:lvl2pPr>
              <a:lnSpc>
                <a:spcPct val="100000"/>
              </a:lnSpc>
              <a:spcBef>
                <a:spcPts val="0"/>
              </a:spcBef>
              <a:spcAft>
                <a:spcPts val="0"/>
              </a:spcAft>
              <a:defRPr sz="1939"/>
            </a:lvl2pPr>
          </a:lstStyle>
          <a:p>
            <a:pPr lvl="0"/>
            <a:endParaRPr lang="fr-FR" dirty="0"/>
          </a:p>
        </p:txBody>
      </p:sp>
    </p:spTree>
    <p:extLst>
      <p:ext uri="{BB962C8B-B14F-4D97-AF65-F5344CB8AC3E}">
        <p14:creationId xmlns:p14="http://schemas.microsoft.com/office/powerpoint/2010/main" val="22300407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ontenu avec zone large">
    <p:spTree>
      <p:nvGrpSpPr>
        <p:cNvPr id="1" name=""/>
        <p:cNvGrpSpPr/>
        <p:nvPr/>
      </p:nvGrpSpPr>
      <p:grpSpPr>
        <a:xfrm>
          <a:off x="0" y="0"/>
          <a:ext cx="0" cy="0"/>
          <a:chOff x="0" y="0"/>
          <a:chExt cx="0" cy="0"/>
        </a:xfrm>
      </p:grpSpPr>
      <p:sp>
        <p:nvSpPr>
          <p:cNvPr id="2" name="Titre 1"/>
          <p:cNvSpPr>
            <a:spLocks noGrp="1"/>
          </p:cNvSpPr>
          <p:nvPr>
            <p:ph type="title"/>
          </p:nvPr>
        </p:nvSpPr>
        <p:spPr>
          <a:xfrm>
            <a:off x="1763713" y="116541"/>
            <a:ext cx="7056437" cy="864120"/>
          </a:xfrm>
          <a:prstGeom prst="rect">
            <a:avLst/>
          </a:prstGeom>
        </p:spPr>
        <p:txBody>
          <a:bodyPr/>
          <a:lstStyle/>
          <a:p>
            <a:r>
              <a:rPr lang="fr-FR" dirty="0"/>
              <a:t>Cliquez et modifiez le titre</a:t>
            </a:r>
          </a:p>
        </p:txBody>
      </p:sp>
      <p:sp>
        <p:nvSpPr>
          <p:cNvPr id="3" name="Espace réservé du contenu 2"/>
          <p:cNvSpPr>
            <a:spLocks noGrp="1"/>
          </p:cNvSpPr>
          <p:nvPr>
            <p:ph idx="1"/>
          </p:nvPr>
        </p:nvSpPr>
        <p:spPr>
          <a:xfrm>
            <a:off x="825501" y="1600206"/>
            <a:ext cx="7823671" cy="4525963"/>
          </a:xfrm>
        </p:spPr>
        <p:txBody>
          <a:bodyPr lIns="72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D1F5109E-368D-424B-90E5-ED4EBB85B908}" type="slidenum">
              <a:rPr lang="fr-FR" smtClean="0">
                <a:solidFill>
                  <a:srgbClr val="9796A3"/>
                </a:solidFill>
              </a:rPr>
              <a:pPr/>
              <a:t>‹N°›</a:t>
            </a:fld>
            <a:endParaRPr lang="fr-FR">
              <a:solidFill>
                <a:srgbClr val="9796A3"/>
              </a:solidFill>
            </a:endParaRPr>
          </a:p>
        </p:txBody>
      </p:sp>
    </p:spTree>
    <p:extLst>
      <p:ext uri="{BB962C8B-B14F-4D97-AF65-F5344CB8AC3E}">
        <p14:creationId xmlns:p14="http://schemas.microsoft.com/office/powerpoint/2010/main" val="188009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itre_B">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print">
            <a:extLst>
              <a:ext uri="{28A0092B-C50C-407E-A947-70E740481C1C}">
                <a14:useLocalDpi xmlns:a14="http://schemas.microsoft.com/office/drawing/2010/main" val="0"/>
              </a:ext>
            </a:extLst>
          </a:blip>
          <a:srcRect l="68"/>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2"/>
                </a:solidFill>
                <a:latin typeface="+mn-lt"/>
              </a:defRPr>
            </a:lvl1pPr>
            <a:lvl2pPr>
              <a:lnSpc>
                <a:spcPct val="100000"/>
              </a:lnSpc>
              <a:spcBef>
                <a:spcPts val="0"/>
              </a:spcBef>
              <a:spcAft>
                <a:spcPts val="0"/>
              </a:spcAft>
              <a:defRPr sz="2100">
                <a:solidFill>
                  <a:schemeClr val="accent2"/>
                </a:solidFill>
              </a:defRPr>
            </a:lvl2pPr>
            <a:lvl3pPr marL="0">
              <a:lnSpc>
                <a:spcPct val="120000"/>
              </a:lnSpc>
              <a:spcBef>
                <a:spcPts val="0"/>
              </a:spcBef>
              <a:spcAft>
                <a:spcPts val="0"/>
              </a:spcAft>
              <a:defRPr sz="1200">
                <a:solidFill>
                  <a:schemeClr val="accent2"/>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1363D951-4801-4CE4-994F-F71C8930CD4D}" type="datetime1">
              <a:rPr lang="fr-FR" smtClean="0"/>
              <a:pPr/>
              <a:t>02/09/2019</a:t>
            </a:fld>
            <a:endParaRPr lang="fr-FR" dirty="0"/>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dirty="0"/>
              <a:t>Titre de la présentation</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78354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itre_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print">
            <a:extLst>
              <a:ext uri="{28A0092B-C50C-407E-A947-70E740481C1C}">
                <a14:useLocalDpi xmlns:a14="http://schemas.microsoft.com/office/drawing/2010/main" val="0"/>
              </a:ext>
            </a:extLst>
          </a:blip>
          <a:srcRect l="68"/>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2"/>
                </a:solidFill>
                <a:latin typeface="+mn-lt"/>
              </a:defRPr>
            </a:lvl1pPr>
            <a:lvl2pPr>
              <a:lnSpc>
                <a:spcPct val="100000"/>
              </a:lnSpc>
              <a:spcBef>
                <a:spcPts val="0"/>
              </a:spcBef>
              <a:spcAft>
                <a:spcPts val="0"/>
              </a:spcAft>
              <a:defRPr sz="2100">
                <a:solidFill>
                  <a:schemeClr val="accent2"/>
                </a:solidFill>
              </a:defRPr>
            </a:lvl2pPr>
            <a:lvl3pPr marL="0">
              <a:lnSpc>
                <a:spcPct val="120000"/>
              </a:lnSpc>
              <a:spcBef>
                <a:spcPts val="0"/>
              </a:spcBef>
              <a:spcAft>
                <a:spcPts val="0"/>
              </a:spcAft>
              <a:defRPr sz="1200">
                <a:solidFill>
                  <a:schemeClr val="accent2"/>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657C119C-9FF3-4265-A74F-DEFB2592FEE6}" type="datetime1">
              <a:rPr lang="fr-FR" smtClean="0"/>
              <a:pPr/>
              <a:t>02/09/2019</a:t>
            </a:fld>
            <a:endParaRPr lang="fr-FR" dirty="0"/>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dirty="0"/>
              <a:t>Titre de la présentation</a:t>
            </a:r>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1509"/>
          <a:stretch/>
        </p:blipFill>
        <p:spPr bwMode="gray">
          <a:xfrm>
            <a:off x="0" y="0"/>
            <a:ext cx="2520000" cy="1592263"/>
          </a:xfrm>
          <a:prstGeom prst="rect">
            <a:avLst/>
          </a:prstGeom>
        </p:spPr>
      </p:pic>
    </p:spTree>
    <p:extLst>
      <p:ext uri="{BB962C8B-B14F-4D97-AF65-F5344CB8AC3E}">
        <p14:creationId xmlns:p14="http://schemas.microsoft.com/office/powerpoint/2010/main" val="214138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1.xml"/><Relationship Id="rId3" Type="http://schemas.openxmlformats.org/officeDocument/2006/relationships/slideLayout" Target="../slideLayouts/slideLayout18.xml"/><Relationship Id="rId21" Type="http://schemas.openxmlformats.org/officeDocument/2006/relationships/image" Target="../media/image13.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vmlDrawing" Target="../drawings/vmlDrawing1.vml"/><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image" Target="../media/image12.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oleObject" Target="../embeddings/oleObject1.bin"/><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vmlDrawing" Target="../drawings/vmlDrawing2.vml"/><Relationship Id="rId3" Type="http://schemas.openxmlformats.org/officeDocument/2006/relationships/slideLayout" Target="../slideLayouts/slideLayout48.xml"/><Relationship Id="rId21" Type="http://schemas.openxmlformats.org/officeDocument/2006/relationships/oleObject" Target="../embeddings/oleObject2.bin"/><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ags" Target="../tags/tag3.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image" Target="../media/image25.png"/><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2.png"/><Relationship Id="rId10" Type="http://schemas.openxmlformats.org/officeDocument/2006/relationships/slideLayout" Target="../slideLayouts/slideLayout55.xml"/><Relationship Id="rId19" Type="http://schemas.openxmlformats.org/officeDocument/2006/relationships/tags" Target="../tags/tag2.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24.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vmlDrawing" Target="../drawings/vmlDrawing3.vml"/><Relationship Id="rId3" Type="http://schemas.openxmlformats.org/officeDocument/2006/relationships/slideLayout" Target="../slideLayouts/slideLayout64.xml"/><Relationship Id="rId21" Type="http://schemas.openxmlformats.org/officeDocument/2006/relationships/oleObject" Target="../embeddings/oleObject3.bin"/><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tags" Target="../tags/tag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image" Target="../media/image1.pn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image" Target="../media/image2.png"/><Relationship Id="rId10" Type="http://schemas.openxmlformats.org/officeDocument/2006/relationships/slideLayout" Target="../slideLayouts/slideLayout71.xml"/><Relationship Id="rId19" Type="http://schemas.openxmlformats.org/officeDocument/2006/relationships/tags" Target="../tags/tag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image" Target="../media/image2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bwMode="gray">
          <a:xfrm>
            <a:off x="0" y="0"/>
            <a:ext cx="1440000" cy="1080381"/>
          </a:xfrm>
          <a:prstGeom prst="rect">
            <a:avLst/>
          </a:prstGeom>
        </p:spPr>
      </p:pic>
      <p:pic>
        <p:nvPicPr>
          <p:cNvPr id="9" name="Imag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bwMode="gray">
          <a:xfrm>
            <a:off x="0" y="6318504"/>
            <a:ext cx="9144000" cy="539496"/>
          </a:xfrm>
          <a:prstGeom prst="rect">
            <a:avLst/>
          </a:prstGeom>
        </p:spPr>
      </p:pic>
      <p:sp>
        <p:nvSpPr>
          <p:cNvPr id="2" name="Espace réservé du titre 1"/>
          <p:cNvSpPr>
            <a:spLocks noGrp="1"/>
          </p:cNvSpPr>
          <p:nvPr>
            <p:ph type="title"/>
          </p:nvPr>
        </p:nvSpPr>
        <p:spPr bwMode="gray">
          <a:xfrm>
            <a:off x="1763712" y="404813"/>
            <a:ext cx="7056437" cy="1152525"/>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1368425" y="1989138"/>
            <a:ext cx="7451725" cy="410368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8820150" y="6705600"/>
            <a:ext cx="321821" cy="152400"/>
          </a:xfrm>
          <a:prstGeom prst="rect">
            <a:avLst/>
          </a:prstGeom>
        </p:spPr>
        <p:txBody>
          <a:bodyPr vert="horz" lIns="0" tIns="0" rIns="0" bIns="0" rtlCol="0" anchor="ctr" anchorCtr="0">
            <a:noAutofit/>
          </a:bodyPr>
          <a:lstStyle>
            <a:lvl1pPr algn="ctr">
              <a:defRPr sz="100">
                <a:solidFill>
                  <a:schemeClr val="bg1">
                    <a:alpha val="0"/>
                  </a:schemeClr>
                </a:solidFill>
              </a:defRPr>
            </a:lvl1pPr>
          </a:lstStyle>
          <a:p>
            <a:fld id="{E840206C-2C22-4A63-8F22-F4AB98B66C96}" type="datetime1">
              <a:rPr lang="fr-FR" smtClean="0"/>
              <a:pPr/>
              <a:t>02/09/2019</a:t>
            </a:fld>
            <a:endParaRPr lang="fr-FR" dirty="0"/>
          </a:p>
        </p:txBody>
      </p:sp>
      <p:sp>
        <p:nvSpPr>
          <p:cNvPr id="5" name="Espace réservé du pied de page 4"/>
          <p:cNvSpPr>
            <a:spLocks noGrp="1"/>
          </p:cNvSpPr>
          <p:nvPr>
            <p:ph type="ftr" sz="quarter" idx="3"/>
          </p:nvPr>
        </p:nvSpPr>
        <p:spPr bwMode="gray">
          <a:xfrm>
            <a:off x="1763713" y="6318053"/>
            <a:ext cx="7056437" cy="216000"/>
          </a:xfrm>
          <a:prstGeom prst="rect">
            <a:avLst/>
          </a:prstGeom>
        </p:spPr>
        <p:txBody>
          <a:bodyPr vert="horz" lIns="0" tIns="0" rIns="0" bIns="0" rtlCol="0" anchor="b" anchorCtr="0">
            <a:noAutofit/>
          </a:bodyPr>
          <a:lstStyle>
            <a:lvl1pPr algn="r">
              <a:defRPr sz="1000">
                <a:solidFill>
                  <a:schemeClr val="accent6"/>
                </a:solidFill>
              </a:defRPr>
            </a:lvl1pPr>
          </a:lstStyle>
          <a:p>
            <a:r>
              <a:rPr lang="fr-FR" dirty="0"/>
              <a:t>Titre de la présentation</a:t>
            </a:r>
          </a:p>
        </p:txBody>
      </p:sp>
      <p:sp>
        <p:nvSpPr>
          <p:cNvPr id="6" name="Espace réservé du numéro de diapositive 5"/>
          <p:cNvSpPr>
            <a:spLocks noGrp="1"/>
          </p:cNvSpPr>
          <p:nvPr>
            <p:ph type="sldNum" sz="quarter" idx="4"/>
          </p:nvPr>
        </p:nvSpPr>
        <p:spPr bwMode="gray">
          <a:xfrm>
            <a:off x="8243889" y="6705600"/>
            <a:ext cx="576261" cy="152400"/>
          </a:xfrm>
          <a:prstGeom prst="rect">
            <a:avLst/>
          </a:prstGeom>
        </p:spPr>
        <p:txBody>
          <a:bodyPr vert="horz" lIns="0" tIns="0" rIns="0" bIns="0" rtlCol="0" anchor="t" anchorCtr="0">
            <a:noAutofit/>
          </a:bodyPr>
          <a:lstStyle>
            <a:lvl1pPr algn="r">
              <a:defRPr sz="800">
                <a:solidFill>
                  <a:schemeClr val="accent6"/>
                </a:solidFill>
              </a:defRPr>
            </a:lvl1pPr>
          </a:lstStyle>
          <a:p>
            <a:fld id="{10C140CD-8AED-46FF-A9A2-77308F3F39AE}"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92" r:id="rId1"/>
    <p:sldLayoutId id="2147483677" r:id="rId2"/>
    <p:sldLayoutId id="2147483684" r:id="rId3"/>
    <p:sldLayoutId id="2147483691" r:id="rId4"/>
    <p:sldLayoutId id="2147483668" r:id="rId5"/>
    <p:sldLayoutId id="2147483687" r:id="rId6"/>
    <p:sldLayoutId id="2147483693" r:id="rId7"/>
    <p:sldLayoutId id="2147483688" r:id="rId8"/>
    <p:sldLayoutId id="2147483689" r:id="rId9"/>
    <p:sldLayoutId id="2147483690" r:id="rId10"/>
    <p:sldLayoutId id="2147483671" r:id="rId11"/>
    <p:sldLayoutId id="2147483672" r:id="rId12"/>
    <p:sldLayoutId id="2147483674" r:id="rId13"/>
    <p:sldLayoutId id="2147483675" r:id="rId14"/>
    <p:sldLayoutId id="2147483676" r:id="rId15"/>
  </p:sldLayoutIdLst>
  <p:hf hdr="0"/>
  <p:txStyles>
    <p:titleStyle>
      <a:lvl1pPr algn="l" defTabSz="914400" rtl="0" eaLnBrk="1" latinLnBrk="0" hangingPunct="1">
        <a:lnSpc>
          <a:spcPct val="100000"/>
        </a:lnSpc>
        <a:spcBef>
          <a:spcPts val="0"/>
        </a:spcBef>
        <a:spcAft>
          <a:spcPts val="0"/>
        </a:spcAft>
        <a:buNone/>
        <a:defRPr sz="2900" b="0" kern="1200">
          <a:solidFill>
            <a:schemeClr val="accent6"/>
          </a:solidFill>
          <a:latin typeface="+mn-lt"/>
          <a:ea typeface="+mj-ea"/>
          <a:cs typeface="+mj-cs"/>
        </a:defRPr>
      </a:lvl1pPr>
    </p:titleStyle>
    <p:bodyStyle>
      <a:lvl1pPr marL="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600" kern="1200">
          <a:solidFill>
            <a:schemeClr val="accent2"/>
          </a:solidFill>
          <a:latin typeface="+mj-lt"/>
          <a:ea typeface="+mn-ea"/>
          <a:cs typeface="+mn-cs"/>
        </a:defRPr>
      </a:lvl1pPr>
      <a:lvl2pPr marL="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2pPr>
      <a:lvl3pPr marL="396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400" kern="1200">
          <a:solidFill>
            <a:schemeClr val="accent2"/>
          </a:solidFill>
          <a:latin typeface="+mj-lt"/>
          <a:ea typeface="+mn-ea"/>
          <a:cs typeface="+mn-cs"/>
        </a:defRPr>
      </a:lvl3pPr>
      <a:lvl4pPr marL="39600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4pPr>
      <a:lvl5pPr marL="1080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200" kern="1200">
          <a:solidFill>
            <a:schemeClr val="accent6"/>
          </a:solidFill>
          <a:latin typeface="+mj-lt"/>
          <a:ea typeface="+mn-ea"/>
          <a:cs typeface="+mn-cs"/>
        </a:defRPr>
      </a:lvl5pPr>
      <a:lvl6pPr marL="1080000" indent="0" algn="l" defTabSz="914400" rtl="0" eaLnBrk="1" latinLnBrk="0" hangingPunct="1">
        <a:spcBef>
          <a:spcPts val="0"/>
        </a:spcBef>
        <a:spcAft>
          <a:spcPts val="0"/>
        </a:spcAft>
        <a:buClr>
          <a:schemeClr val="accent1"/>
        </a:buClr>
        <a:buFont typeface="Arial" panose="020B0604020202020204" pitchFamily="34" charset="0"/>
        <a:buNone/>
        <a:defRPr sz="1050" kern="1200">
          <a:solidFill>
            <a:schemeClr val="accent6"/>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18"/>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87" name="think-cell Slide" r:id="rId19" imgW="270" imgH="270" progId="">
                  <p:embed/>
                </p:oleObj>
              </mc:Choice>
              <mc:Fallback>
                <p:oleObj name="think-cell Slide" r:id="rId19" imgW="270" imgH="270" progId="">
                  <p:embed/>
                  <p:pic>
                    <p:nvPicPr>
                      <p:cNvPr id="10" name="Object 9"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Image 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bwMode="gray">
          <a:xfrm>
            <a:off x="0" y="0"/>
            <a:ext cx="1440000" cy="1080381"/>
          </a:xfrm>
          <a:prstGeom prst="rect">
            <a:avLst/>
          </a:prstGeom>
        </p:spPr>
      </p:pic>
      <p:pic>
        <p:nvPicPr>
          <p:cNvPr id="9" name="Image 8"/>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bwMode="gray">
          <a:xfrm>
            <a:off x="0" y="6318504"/>
            <a:ext cx="9144000" cy="539496"/>
          </a:xfrm>
          <a:prstGeom prst="rect">
            <a:avLst/>
          </a:prstGeom>
        </p:spPr>
      </p:pic>
      <p:sp>
        <p:nvSpPr>
          <p:cNvPr id="2" name="Espace réservé du titre 1"/>
          <p:cNvSpPr>
            <a:spLocks noGrp="1"/>
          </p:cNvSpPr>
          <p:nvPr>
            <p:ph type="title"/>
          </p:nvPr>
        </p:nvSpPr>
        <p:spPr bwMode="gray">
          <a:xfrm>
            <a:off x="1763712" y="285728"/>
            <a:ext cx="7056437" cy="1152525"/>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1368425" y="1989138"/>
            <a:ext cx="7451725" cy="410368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8820150" y="6705600"/>
            <a:ext cx="321821" cy="152400"/>
          </a:xfrm>
          <a:prstGeom prst="rect">
            <a:avLst/>
          </a:prstGeom>
        </p:spPr>
        <p:txBody>
          <a:bodyPr vert="horz" lIns="0" tIns="0" rIns="0" bIns="0" rtlCol="0" anchor="ctr" anchorCtr="0">
            <a:noAutofit/>
          </a:bodyPr>
          <a:lstStyle>
            <a:lvl1pPr algn="ctr">
              <a:defRPr sz="100">
                <a:solidFill>
                  <a:schemeClr val="bg1">
                    <a:alpha val="0"/>
                  </a:schemeClr>
                </a:solidFill>
              </a:defRPr>
            </a:lvl1pPr>
          </a:lstStyle>
          <a:p>
            <a:fld id="{6736634A-8A96-444C-A64E-05FF928FD085}" type="datetime1">
              <a:rPr lang="fr-FR" smtClean="0"/>
              <a:pPr/>
              <a:t>02/09/2019</a:t>
            </a:fld>
            <a:endParaRPr lang="fr-FR" dirty="0"/>
          </a:p>
        </p:txBody>
      </p:sp>
      <p:sp>
        <p:nvSpPr>
          <p:cNvPr id="6" name="Espace réservé du numéro de diapositive 5"/>
          <p:cNvSpPr>
            <a:spLocks noGrp="1"/>
          </p:cNvSpPr>
          <p:nvPr>
            <p:ph type="sldNum" sz="quarter" idx="4"/>
          </p:nvPr>
        </p:nvSpPr>
        <p:spPr bwMode="gray">
          <a:xfrm>
            <a:off x="8243889" y="6705600"/>
            <a:ext cx="576261" cy="152400"/>
          </a:xfrm>
          <a:prstGeom prst="rect">
            <a:avLst/>
          </a:prstGeom>
        </p:spPr>
        <p:txBody>
          <a:bodyPr vert="horz" lIns="0" tIns="0" rIns="0" bIns="0" rtlCol="0" anchor="t" anchorCtr="0">
            <a:noAutofit/>
          </a:bodyPr>
          <a:lstStyle>
            <a:lvl1pPr algn="r">
              <a:defRPr sz="800">
                <a:solidFill>
                  <a:schemeClr val="accent6"/>
                </a:solidFill>
              </a:defRPr>
            </a:lvl1pPr>
          </a:lstStyle>
          <a:p>
            <a:fld id="{10C140CD-8AED-46FF-A9A2-77308F3F39AE}" type="slidenum">
              <a:rPr lang="fr-FR" smtClean="0"/>
              <a:pPr/>
              <a:t>‹N°›</a:t>
            </a:fld>
            <a:endParaRPr lang="fr-FR" dirty="0"/>
          </a:p>
        </p:txBody>
      </p:sp>
    </p:spTree>
    <p:extLst>
      <p:ext uri="{BB962C8B-B14F-4D97-AF65-F5344CB8AC3E}">
        <p14:creationId xmlns:p14="http://schemas.microsoft.com/office/powerpoint/2010/main" val="87114213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hf hdr="0" ftr="0"/>
  <p:txStyles>
    <p:titleStyle>
      <a:lvl1pPr algn="l" defTabSz="914400" rtl="0" eaLnBrk="1" latinLnBrk="0" hangingPunct="1">
        <a:lnSpc>
          <a:spcPct val="100000"/>
        </a:lnSpc>
        <a:spcBef>
          <a:spcPts val="0"/>
        </a:spcBef>
        <a:spcAft>
          <a:spcPts val="0"/>
        </a:spcAft>
        <a:buNone/>
        <a:defRPr sz="2400" b="0" kern="1200">
          <a:solidFill>
            <a:schemeClr val="accent6"/>
          </a:solidFill>
          <a:latin typeface="+mn-lt"/>
          <a:ea typeface="+mj-ea"/>
          <a:cs typeface="+mj-cs"/>
        </a:defRPr>
      </a:lvl1pPr>
    </p:titleStyle>
    <p:bodyStyle>
      <a:lvl1pPr marL="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600" kern="1200">
          <a:solidFill>
            <a:schemeClr val="accent3"/>
          </a:solidFill>
          <a:latin typeface="+mj-lt"/>
          <a:ea typeface="+mn-ea"/>
          <a:cs typeface="+mn-cs"/>
        </a:defRPr>
      </a:lvl1pPr>
      <a:lvl2pPr marL="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2pPr>
      <a:lvl3pPr marL="396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400" kern="1200">
          <a:solidFill>
            <a:schemeClr val="accent3"/>
          </a:solidFill>
          <a:latin typeface="+mj-lt"/>
          <a:ea typeface="+mn-ea"/>
          <a:cs typeface="+mn-cs"/>
        </a:defRPr>
      </a:lvl3pPr>
      <a:lvl4pPr marL="39600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4pPr>
      <a:lvl5pPr marL="1080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200" kern="1200">
          <a:solidFill>
            <a:schemeClr val="accent6"/>
          </a:solidFill>
          <a:latin typeface="+mj-lt"/>
          <a:ea typeface="+mn-ea"/>
          <a:cs typeface="+mn-cs"/>
        </a:defRPr>
      </a:lvl5pPr>
      <a:lvl6pPr marL="1080000" indent="0" algn="l" defTabSz="914400" rtl="0" eaLnBrk="1" latinLnBrk="0" hangingPunct="1">
        <a:spcBef>
          <a:spcPts val="0"/>
        </a:spcBef>
        <a:spcAft>
          <a:spcPts val="0"/>
        </a:spcAft>
        <a:buClr>
          <a:schemeClr val="accent1"/>
        </a:buClr>
        <a:buFont typeface="Arial" panose="020B0604020202020204" pitchFamily="34" charset="0"/>
        <a:buNone/>
        <a:defRPr sz="1050" kern="1200">
          <a:solidFill>
            <a:schemeClr val="accent6"/>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gray">
          <a:xfrm>
            <a:off x="0" y="0"/>
            <a:ext cx="1440000" cy="1080381"/>
          </a:xfrm>
          <a:prstGeom prst="rect">
            <a:avLst/>
          </a:prstGeom>
        </p:spPr>
      </p:pic>
      <p:pic>
        <p:nvPicPr>
          <p:cNvPr id="9" name="Imag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gray">
          <a:xfrm>
            <a:off x="0" y="6318504"/>
            <a:ext cx="9144000" cy="539496"/>
          </a:xfrm>
          <a:prstGeom prst="rect">
            <a:avLst/>
          </a:prstGeom>
        </p:spPr>
      </p:pic>
      <p:sp>
        <p:nvSpPr>
          <p:cNvPr id="2" name="Espace réservé du titre 1"/>
          <p:cNvSpPr>
            <a:spLocks noGrp="1"/>
          </p:cNvSpPr>
          <p:nvPr>
            <p:ph type="title"/>
          </p:nvPr>
        </p:nvSpPr>
        <p:spPr bwMode="gray">
          <a:xfrm>
            <a:off x="1763712" y="404813"/>
            <a:ext cx="7056437" cy="1152525"/>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1368425" y="1989138"/>
            <a:ext cx="7451725" cy="410368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8820150" y="6705600"/>
            <a:ext cx="321821" cy="152400"/>
          </a:xfrm>
          <a:prstGeom prst="rect">
            <a:avLst/>
          </a:prstGeom>
        </p:spPr>
        <p:txBody>
          <a:bodyPr vert="horz" lIns="0" tIns="0" rIns="0" bIns="0" rtlCol="0" anchor="ctr" anchorCtr="0">
            <a:noAutofit/>
          </a:bodyPr>
          <a:lstStyle>
            <a:lvl1pPr algn="ctr">
              <a:defRPr sz="100">
                <a:solidFill>
                  <a:schemeClr val="bg1">
                    <a:alpha val="0"/>
                  </a:schemeClr>
                </a:solidFill>
              </a:defRPr>
            </a:lvl1pPr>
          </a:lstStyle>
          <a:p>
            <a:fld id="{E840206C-2C22-4A63-8F22-F4AB98B66C96}" type="datetime1">
              <a:rPr lang="fr-FR" smtClean="0">
                <a:solidFill>
                  <a:srgbClr val="FFFFFF">
                    <a:alpha val="0"/>
                  </a:srgbClr>
                </a:solidFill>
              </a:rPr>
              <a:pPr/>
              <a:t>02/09/2019</a:t>
            </a:fld>
            <a:endParaRPr lang="fr-FR" dirty="0">
              <a:solidFill>
                <a:srgbClr val="FFFFFF">
                  <a:alpha val="0"/>
                </a:srgbClr>
              </a:solidFill>
            </a:endParaRPr>
          </a:p>
        </p:txBody>
      </p:sp>
      <p:sp>
        <p:nvSpPr>
          <p:cNvPr id="5" name="Espace réservé du pied de page 4"/>
          <p:cNvSpPr>
            <a:spLocks noGrp="1"/>
          </p:cNvSpPr>
          <p:nvPr>
            <p:ph type="ftr" sz="quarter" idx="3"/>
          </p:nvPr>
        </p:nvSpPr>
        <p:spPr bwMode="gray">
          <a:xfrm>
            <a:off x="1763713" y="6318053"/>
            <a:ext cx="7056437" cy="216000"/>
          </a:xfrm>
          <a:prstGeom prst="rect">
            <a:avLst/>
          </a:prstGeom>
        </p:spPr>
        <p:txBody>
          <a:bodyPr vert="horz" lIns="0" tIns="0" rIns="0" bIns="0" rtlCol="0" anchor="b" anchorCtr="0">
            <a:noAutofit/>
          </a:bodyPr>
          <a:lstStyle>
            <a:lvl1pPr algn="r">
              <a:defRPr sz="1000">
                <a:solidFill>
                  <a:schemeClr val="accent6"/>
                </a:solidFill>
              </a:defRPr>
            </a:lvl1pPr>
          </a:lstStyle>
          <a:p>
            <a:r>
              <a:rPr lang="fr-FR" dirty="0">
                <a:solidFill>
                  <a:srgbClr val="9796A3"/>
                </a:solidFill>
              </a:rPr>
              <a:t>Titre de la présentation</a:t>
            </a:r>
          </a:p>
        </p:txBody>
      </p:sp>
      <p:sp>
        <p:nvSpPr>
          <p:cNvPr id="6" name="Espace réservé du numéro de diapositive 5"/>
          <p:cNvSpPr>
            <a:spLocks noGrp="1"/>
          </p:cNvSpPr>
          <p:nvPr>
            <p:ph type="sldNum" sz="quarter" idx="4"/>
          </p:nvPr>
        </p:nvSpPr>
        <p:spPr bwMode="gray">
          <a:xfrm>
            <a:off x="8243889" y="6705600"/>
            <a:ext cx="576261" cy="152400"/>
          </a:xfrm>
          <a:prstGeom prst="rect">
            <a:avLst/>
          </a:prstGeom>
        </p:spPr>
        <p:txBody>
          <a:bodyPr vert="horz" lIns="0" tIns="0" rIns="0" bIns="0" rtlCol="0" anchor="t" anchorCtr="0">
            <a:noAutofit/>
          </a:bodyPr>
          <a:lstStyle>
            <a:lvl1pPr algn="r">
              <a:defRPr sz="800">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spTree>
    <p:extLst>
      <p:ext uri="{BB962C8B-B14F-4D97-AF65-F5344CB8AC3E}">
        <p14:creationId xmlns:p14="http://schemas.microsoft.com/office/powerpoint/2010/main" val="386547509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hf hdr="0"/>
  <p:txStyles>
    <p:titleStyle>
      <a:lvl1pPr algn="l" defTabSz="914400" rtl="0" eaLnBrk="1" latinLnBrk="0" hangingPunct="1">
        <a:lnSpc>
          <a:spcPct val="100000"/>
        </a:lnSpc>
        <a:spcBef>
          <a:spcPts val="0"/>
        </a:spcBef>
        <a:spcAft>
          <a:spcPts val="0"/>
        </a:spcAft>
        <a:buNone/>
        <a:defRPr sz="2900" b="0" kern="1200">
          <a:solidFill>
            <a:schemeClr val="accent6"/>
          </a:solidFill>
          <a:latin typeface="+mn-lt"/>
          <a:ea typeface="+mj-ea"/>
          <a:cs typeface="+mj-cs"/>
        </a:defRPr>
      </a:lvl1pPr>
    </p:titleStyle>
    <p:bodyStyle>
      <a:lvl1pPr marL="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600" kern="1200">
          <a:solidFill>
            <a:schemeClr val="accent2"/>
          </a:solidFill>
          <a:latin typeface="+mj-lt"/>
          <a:ea typeface="+mn-ea"/>
          <a:cs typeface="+mn-cs"/>
        </a:defRPr>
      </a:lvl1pPr>
      <a:lvl2pPr marL="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2pPr>
      <a:lvl3pPr marL="396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400" kern="1200">
          <a:solidFill>
            <a:schemeClr val="accent2"/>
          </a:solidFill>
          <a:latin typeface="+mj-lt"/>
          <a:ea typeface="+mn-ea"/>
          <a:cs typeface="+mn-cs"/>
        </a:defRPr>
      </a:lvl3pPr>
      <a:lvl4pPr marL="39600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4pPr>
      <a:lvl5pPr marL="1080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200" kern="1200">
          <a:solidFill>
            <a:schemeClr val="accent6"/>
          </a:solidFill>
          <a:latin typeface="+mj-lt"/>
          <a:ea typeface="+mn-ea"/>
          <a:cs typeface="+mn-cs"/>
        </a:defRPr>
      </a:lvl5pPr>
      <a:lvl6pPr marL="1080000" indent="0" algn="l" defTabSz="914400" rtl="0" eaLnBrk="1" latinLnBrk="0" hangingPunct="1">
        <a:spcBef>
          <a:spcPts val="0"/>
        </a:spcBef>
        <a:spcAft>
          <a:spcPts val="0"/>
        </a:spcAft>
        <a:buClr>
          <a:schemeClr val="accent1"/>
        </a:buClr>
        <a:buFont typeface="Arial" panose="020B0604020202020204" pitchFamily="34" charset="0"/>
        <a:buNone/>
        <a:defRPr sz="1050" kern="1200">
          <a:solidFill>
            <a:schemeClr val="accent6"/>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9"/>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111" name="think-cell Slide" r:id="rId21" imgW="360" imgH="360" progId="TCLayout.ActiveDocument.1">
                  <p:embed/>
                </p:oleObj>
              </mc:Choice>
              <mc:Fallback>
                <p:oleObj name="think-cell Slide" r:id="rId21" imgW="360" imgH="360" progId="TCLayout.ActiveDocument.1">
                  <p:embed/>
                  <p:pic>
                    <p:nvPicPr>
                      <p:cNvPr id="7" name="Object 6"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66"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Image 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bwMode="gray">
          <a:xfrm>
            <a:off x="0" y="6318504"/>
            <a:ext cx="9144000" cy="539496"/>
          </a:xfrm>
          <a:prstGeom prst="rect">
            <a:avLst/>
          </a:prstGeom>
        </p:spPr>
      </p:pic>
      <p:sp>
        <p:nvSpPr>
          <p:cNvPr id="3" name="Espace réservé du texte 2"/>
          <p:cNvSpPr>
            <a:spLocks noGrp="1"/>
          </p:cNvSpPr>
          <p:nvPr>
            <p:ph type="body" idx="1"/>
          </p:nvPr>
        </p:nvSpPr>
        <p:spPr bwMode="gray">
          <a:xfrm>
            <a:off x="1368426" y="1989140"/>
            <a:ext cx="7451725" cy="410368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8820151" y="6705600"/>
            <a:ext cx="321821" cy="152400"/>
          </a:xfrm>
          <a:prstGeom prst="rect">
            <a:avLst/>
          </a:prstGeom>
        </p:spPr>
        <p:txBody>
          <a:bodyPr vert="horz" lIns="0" tIns="0" rIns="0" bIns="0" rtlCol="0" anchor="ctr" anchorCtr="0">
            <a:noAutofit/>
          </a:bodyPr>
          <a:lstStyle>
            <a:lvl1pPr algn="ctr">
              <a:defRPr sz="100">
                <a:solidFill>
                  <a:schemeClr val="bg1">
                    <a:alpha val="0"/>
                  </a:schemeClr>
                </a:solidFill>
              </a:defRPr>
            </a:lvl1pPr>
          </a:lstStyle>
          <a:p>
            <a:endParaRPr lang="fr-FR" dirty="0">
              <a:solidFill>
                <a:srgbClr val="FFFFFF">
                  <a:alpha val="0"/>
                </a:srgbClr>
              </a:solidFill>
            </a:endParaRPr>
          </a:p>
        </p:txBody>
      </p:sp>
      <p:sp>
        <p:nvSpPr>
          <p:cNvPr id="5" name="Espace réservé du pied de page 4"/>
          <p:cNvSpPr>
            <a:spLocks noGrp="1"/>
          </p:cNvSpPr>
          <p:nvPr>
            <p:ph type="ftr" sz="quarter" idx="3"/>
          </p:nvPr>
        </p:nvSpPr>
        <p:spPr bwMode="gray">
          <a:xfrm>
            <a:off x="1763714" y="6318053"/>
            <a:ext cx="7056437" cy="216000"/>
          </a:xfrm>
          <a:prstGeom prst="rect">
            <a:avLst/>
          </a:prstGeom>
        </p:spPr>
        <p:txBody>
          <a:bodyPr vert="horz" lIns="0" tIns="0" rIns="0" bIns="0" rtlCol="0" anchor="b" anchorCtr="0">
            <a:noAutofit/>
          </a:bodyPr>
          <a:lstStyle>
            <a:lvl1pPr algn="r">
              <a:defRPr sz="923">
                <a:solidFill>
                  <a:schemeClr val="accent6"/>
                </a:solidFill>
              </a:defRPr>
            </a:lvl1pPr>
          </a:lstStyle>
          <a:p>
            <a:endParaRPr lang="fr-FR" dirty="0">
              <a:solidFill>
                <a:srgbClr val="9796A3"/>
              </a:solidFill>
            </a:endParaRPr>
          </a:p>
        </p:txBody>
      </p:sp>
      <p:sp>
        <p:nvSpPr>
          <p:cNvPr id="6" name="Espace réservé du numéro de diapositive 5"/>
          <p:cNvSpPr>
            <a:spLocks noGrp="1"/>
          </p:cNvSpPr>
          <p:nvPr>
            <p:ph type="sldNum" sz="quarter" idx="4"/>
          </p:nvPr>
        </p:nvSpPr>
        <p:spPr bwMode="gray">
          <a:xfrm>
            <a:off x="8243890" y="6705600"/>
            <a:ext cx="576261" cy="152400"/>
          </a:xfrm>
          <a:prstGeom prst="rect">
            <a:avLst/>
          </a:prstGeom>
        </p:spPr>
        <p:txBody>
          <a:bodyPr vert="horz" lIns="0" tIns="0" rIns="0" bIns="0" rtlCol="0" anchor="t" anchorCtr="0">
            <a:noAutofit/>
          </a:bodyPr>
          <a:lstStyle>
            <a:lvl1pPr algn="r">
              <a:defRPr sz="738">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10" name="Image 9">
            <a:extLst>
              <a:ext uri="{FF2B5EF4-FFF2-40B4-BE49-F238E27FC236}">
                <a16:creationId xmlns:a16="http://schemas.microsoft.com/office/drawing/2014/main" id="{5834267F-A3D6-4D83-AD74-91860C9492EB}"/>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bwMode="gray">
          <a:xfrm>
            <a:off x="33829" y="202291"/>
            <a:ext cx="923166" cy="692619"/>
          </a:xfrm>
          <a:prstGeom prst="rect">
            <a:avLst/>
          </a:prstGeom>
        </p:spPr>
      </p:pic>
      <p:sp>
        <p:nvSpPr>
          <p:cNvPr id="11" name="Title 1">
            <a:extLst>
              <a:ext uri="{FF2B5EF4-FFF2-40B4-BE49-F238E27FC236}">
                <a16:creationId xmlns:a16="http://schemas.microsoft.com/office/drawing/2014/main" id="{C2462859-4F6F-4C80-A19B-B6C00A204EFC}"/>
              </a:ext>
            </a:extLst>
          </p:cNvPr>
          <p:cNvSpPr txBox="1">
            <a:spLocks/>
          </p:cNvSpPr>
          <p:nvPr userDrawn="1">
            <p:custDataLst>
              <p:tags r:id="rId20"/>
            </p:custDataLst>
          </p:nvPr>
        </p:nvSpPr>
        <p:spPr>
          <a:xfrm>
            <a:off x="1115158" y="116540"/>
            <a:ext cx="7445088" cy="864120"/>
          </a:xfrm>
          <a:prstGeom prst="rect">
            <a:avLst/>
          </a:prstGeom>
        </p:spPr>
        <p:txBody>
          <a:bodyPr anchor="ctr"/>
          <a:lstStyle>
            <a:lvl1pPr algn="l" defTabSz="914400" rtl="0" eaLnBrk="1" latinLnBrk="0" hangingPunct="1">
              <a:lnSpc>
                <a:spcPct val="100000"/>
              </a:lnSpc>
              <a:spcBef>
                <a:spcPts val="0"/>
              </a:spcBef>
              <a:spcAft>
                <a:spcPts val="0"/>
              </a:spcAft>
              <a:buNone/>
              <a:defRPr sz="2400" b="0" kern="1200">
                <a:solidFill>
                  <a:schemeClr val="accent6"/>
                </a:solidFill>
                <a:latin typeface="+mn-lt"/>
                <a:ea typeface="+mj-ea"/>
                <a:cs typeface="+mj-cs"/>
              </a:defRPr>
            </a:lvl1pPr>
          </a:lstStyle>
          <a:p>
            <a:pPr fontAlgn="auto"/>
            <a:endParaRPr lang="fr-FR" sz="1846" dirty="0">
              <a:solidFill>
                <a:srgbClr val="002060"/>
              </a:solidFill>
              <a:latin typeface="Avenir LT Std 55 Roman" panose="020B0503020203020204" pitchFamily="34" charset="0"/>
            </a:endParaRPr>
          </a:p>
        </p:txBody>
      </p:sp>
    </p:spTree>
    <p:extLst>
      <p:ext uri="{BB962C8B-B14F-4D97-AF65-F5344CB8AC3E}">
        <p14:creationId xmlns:p14="http://schemas.microsoft.com/office/powerpoint/2010/main" val="295693205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hf hdr="0" ftr="0" dt="0"/>
  <p:txStyles>
    <p:titleStyle>
      <a:lvl1pPr algn="l" defTabSz="844083" rtl="0" eaLnBrk="1" latinLnBrk="0" hangingPunct="1">
        <a:lnSpc>
          <a:spcPct val="100000"/>
        </a:lnSpc>
        <a:spcBef>
          <a:spcPts val="0"/>
        </a:spcBef>
        <a:spcAft>
          <a:spcPts val="0"/>
        </a:spcAft>
        <a:buNone/>
        <a:defRPr sz="2215" b="0" kern="1200">
          <a:solidFill>
            <a:schemeClr val="accent6"/>
          </a:solidFill>
          <a:latin typeface="+mn-lt"/>
          <a:ea typeface="+mj-ea"/>
          <a:cs typeface="+mj-cs"/>
        </a:defRPr>
      </a:lvl1pPr>
    </p:titleStyle>
    <p:bodyStyle>
      <a:lvl1pPr marL="0" indent="0" algn="l" defTabSz="844083" rtl="0" eaLnBrk="1" latinLnBrk="0" hangingPunct="1">
        <a:lnSpc>
          <a:spcPct val="110000"/>
        </a:lnSpc>
        <a:spcBef>
          <a:spcPts val="1385"/>
        </a:spcBef>
        <a:spcAft>
          <a:spcPts val="738"/>
        </a:spcAft>
        <a:buClr>
          <a:schemeClr val="accent1"/>
        </a:buClr>
        <a:buSzPct val="100000"/>
        <a:buFont typeface="Arial" panose="020B0604020202020204" pitchFamily="34" charset="0"/>
        <a:buNone/>
        <a:defRPr sz="1477" kern="1200">
          <a:solidFill>
            <a:schemeClr val="accent3"/>
          </a:solidFill>
          <a:latin typeface="+mj-lt"/>
          <a:ea typeface="+mn-ea"/>
          <a:cs typeface="+mn-cs"/>
        </a:defRPr>
      </a:lvl1pPr>
      <a:lvl2pPr marL="0" indent="0" algn="l" defTabSz="844083" rtl="0" eaLnBrk="1" latinLnBrk="0" hangingPunct="1">
        <a:lnSpc>
          <a:spcPct val="110000"/>
        </a:lnSpc>
        <a:spcBef>
          <a:spcPts val="0"/>
        </a:spcBef>
        <a:spcAft>
          <a:spcPts val="0"/>
        </a:spcAft>
        <a:buClr>
          <a:schemeClr val="accent1"/>
        </a:buClr>
        <a:buSzPct val="100000"/>
        <a:buFont typeface="Arial" panose="020B0604020202020204" pitchFamily="34" charset="0"/>
        <a:buNone/>
        <a:defRPr sz="1108" kern="1200">
          <a:solidFill>
            <a:schemeClr val="accent6"/>
          </a:solidFill>
          <a:latin typeface="+mn-lt"/>
          <a:ea typeface="+mn-ea"/>
          <a:cs typeface="+mn-cs"/>
        </a:defRPr>
      </a:lvl2pPr>
      <a:lvl3pPr marL="365548" indent="0" algn="l" defTabSz="844083" rtl="0" eaLnBrk="1" latinLnBrk="0" hangingPunct="1">
        <a:lnSpc>
          <a:spcPct val="110000"/>
        </a:lnSpc>
        <a:spcBef>
          <a:spcPts val="1385"/>
        </a:spcBef>
        <a:spcAft>
          <a:spcPts val="738"/>
        </a:spcAft>
        <a:buClr>
          <a:schemeClr val="accent1"/>
        </a:buClr>
        <a:buSzPct val="100000"/>
        <a:buFont typeface="Arial" panose="020B0604020202020204" pitchFamily="34" charset="0"/>
        <a:buNone/>
        <a:defRPr sz="1292" kern="1200">
          <a:solidFill>
            <a:schemeClr val="accent3"/>
          </a:solidFill>
          <a:latin typeface="+mj-lt"/>
          <a:ea typeface="+mn-ea"/>
          <a:cs typeface="+mn-cs"/>
        </a:defRPr>
      </a:lvl3pPr>
      <a:lvl4pPr marL="365548" indent="0" algn="l" defTabSz="844083" rtl="0" eaLnBrk="1" latinLnBrk="0" hangingPunct="1">
        <a:lnSpc>
          <a:spcPct val="110000"/>
        </a:lnSpc>
        <a:spcBef>
          <a:spcPts val="0"/>
        </a:spcBef>
        <a:spcAft>
          <a:spcPts val="0"/>
        </a:spcAft>
        <a:buClr>
          <a:schemeClr val="accent1"/>
        </a:buClr>
        <a:buSzPct val="100000"/>
        <a:buFont typeface="Arial" panose="020B0604020202020204" pitchFamily="34" charset="0"/>
        <a:buNone/>
        <a:defRPr sz="1108" kern="1200">
          <a:solidFill>
            <a:schemeClr val="accent6"/>
          </a:solidFill>
          <a:latin typeface="+mn-lt"/>
          <a:ea typeface="+mn-ea"/>
          <a:cs typeface="+mn-cs"/>
        </a:defRPr>
      </a:lvl4pPr>
      <a:lvl5pPr marL="996948" indent="0" algn="l" defTabSz="844083" rtl="0" eaLnBrk="1" latinLnBrk="0" hangingPunct="1">
        <a:lnSpc>
          <a:spcPct val="110000"/>
        </a:lnSpc>
        <a:spcBef>
          <a:spcPts val="1385"/>
        </a:spcBef>
        <a:spcAft>
          <a:spcPts val="738"/>
        </a:spcAft>
        <a:buClr>
          <a:schemeClr val="accent1"/>
        </a:buClr>
        <a:buSzPct val="100000"/>
        <a:buFont typeface="Arial" panose="020B0604020202020204" pitchFamily="34" charset="0"/>
        <a:buNone/>
        <a:defRPr sz="1108" kern="1200">
          <a:solidFill>
            <a:schemeClr val="accent6"/>
          </a:solidFill>
          <a:latin typeface="+mj-lt"/>
          <a:ea typeface="+mn-ea"/>
          <a:cs typeface="+mn-cs"/>
        </a:defRPr>
      </a:lvl5pPr>
      <a:lvl6pPr marL="996948" indent="0" algn="l" defTabSz="844083" rtl="0" eaLnBrk="1" latinLnBrk="0" hangingPunct="1">
        <a:spcBef>
          <a:spcPts val="0"/>
        </a:spcBef>
        <a:spcAft>
          <a:spcPts val="0"/>
        </a:spcAft>
        <a:buClr>
          <a:schemeClr val="accent1"/>
        </a:buClr>
        <a:buFont typeface="Arial" panose="020B0604020202020204" pitchFamily="34" charset="0"/>
        <a:buNone/>
        <a:defRPr sz="969" kern="1200">
          <a:solidFill>
            <a:schemeClr val="accent6"/>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9"/>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149" name="think-cell Slide" r:id="rId21" imgW="360" imgH="360" progId="TCLayout.ActiveDocument.1">
                  <p:embed/>
                </p:oleObj>
              </mc:Choice>
              <mc:Fallback>
                <p:oleObj name="think-cell Slide" r:id="rId21" imgW="360" imgH="360" progId="TCLayout.ActiveDocument.1">
                  <p:embed/>
                  <p:pic>
                    <p:nvPicPr>
                      <p:cNvPr id="7" name="Object 6"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66"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Image 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bwMode="gray">
          <a:xfrm>
            <a:off x="0" y="6318504"/>
            <a:ext cx="9144000" cy="539496"/>
          </a:xfrm>
          <a:prstGeom prst="rect">
            <a:avLst/>
          </a:prstGeom>
        </p:spPr>
      </p:pic>
      <p:sp>
        <p:nvSpPr>
          <p:cNvPr id="3" name="Espace réservé du texte 2"/>
          <p:cNvSpPr>
            <a:spLocks noGrp="1"/>
          </p:cNvSpPr>
          <p:nvPr>
            <p:ph type="body" idx="1"/>
          </p:nvPr>
        </p:nvSpPr>
        <p:spPr bwMode="gray">
          <a:xfrm>
            <a:off x="1368426" y="1989140"/>
            <a:ext cx="7451725" cy="410368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8820151" y="6705600"/>
            <a:ext cx="321821" cy="152400"/>
          </a:xfrm>
          <a:prstGeom prst="rect">
            <a:avLst/>
          </a:prstGeom>
        </p:spPr>
        <p:txBody>
          <a:bodyPr vert="horz" lIns="0" tIns="0" rIns="0" bIns="0" rtlCol="0" anchor="ctr" anchorCtr="0">
            <a:noAutofit/>
          </a:bodyPr>
          <a:lstStyle>
            <a:lvl1pPr algn="ctr">
              <a:defRPr sz="100">
                <a:solidFill>
                  <a:schemeClr val="bg1">
                    <a:alpha val="0"/>
                  </a:schemeClr>
                </a:solidFill>
              </a:defRPr>
            </a:lvl1pPr>
          </a:lstStyle>
          <a:p>
            <a:endParaRPr lang="fr-FR" dirty="0">
              <a:solidFill>
                <a:srgbClr val="FFFFFF">
                  <a:alpha val="0"/>
                </a:srgbClr>
              </a:solidFill>
            </a:endParaRPr>
          </a:p>
        </p:txBody>
      </p:sp>
      <p:sp>
        <p:nvSpPr>
          <p:cNvPr id="5" name="Espace réservé du pied de page 4"/>
          <p:cNvSpPr>
            <a:spLocks noGrp="1"/>
          </p:cNvSpPr>
          <p:nvPr>
            <p:ph type="ftr" sz="quarter" idx="3"/>
          </p:nvPr>
        </p:nvSpPr>
        <p:spPr bwMode="gray">
          <a:xfrm>
            <a:off x="1763714" y="6318053"/>
            <a:ext cx="7056437" cy="216000"/>
          </a:xfrm>
          <a:prstGeom prst="rect">
            <a:avLst/>
          </a:prstGeom>
        </p:spPr>
        <p:txBody>
          <a:bodyPr vert="horz" lIns="0" tIns="0" rIns="0" bIns="0" rtlCol="0" anchor="b" anchorCtr="0">
            <a:noAutofit/>
          </a:bodyPr>
          <a:lstStyle>
            <a:lvl1pPr algn="r">
              <a:defRPr sz="923">
                <a:solidFill>
                  <a:schemeClr val="accent6"/>
                </a:solidFill>
              </a:defRPr>
            </a:lvl1pPr>
          </a:lstStyle>
          <a:p>
            <a:endParaRPr lang="fr-FR" dirty="0">
              <a:solidFill>
                <a:srgbClr val="9796A3"/>
              </a:solidFill>
            </a:endParaRPr>
          </a:p>
        </p:txBody>
      </p:sp>
      <p:sp>
        <p:nvSpPr>
          <p:cNvPr id="6" name="Espace réservé du numéro de diapositive 5"/>
          <p:cNvSpPr>
            <a:spLocks noGrp="1"/>
          </p:cNvSpPr>
          <p:nvPr>
            <p:ph type="sldNum" sz="quarter" idx="4"/>
          </p:nvPr>
        </p:nvSpPr>
        <p:spPr bwMode="gray">
          <a:xfrm>
            <a:off x="8243890" y="6705600"/>
            <a:ext cx="576261" cy="152400"/>
          </a:xfrm>
          <a:prstGeom prst="rect">
            <a:avLst/>
          </a:prstGeom>
        </p:spPr>
        <p:txBody>
          <a:bodyPr vert="horz" lIns="0" tIns="0" rIns="0" bIns="0" rtlCol="0" anchor="t" anchorCtr="0">
            <a:noAutofit/>
          </a:bodyPr>
          <a:lstStyle>
            <a:lvl1pPr algn="r">
              <a:defRPr sz="738">
                <a:solidFill>
                  <a:schemeClr val="accent6"/>
                </a:solidFill>
              </a:defRPr>
            </a:lvl1pPr>
          </a:lstStyle>
          <a:p>
            <a:fld id="{10C140CD-8AED-46FF-A9A2-77308F3F39AE}" type="slidenum">
              <a:rPr lang="fr-FR" smtClean="0">
                <a:solidFill>
                  <a:srgbClr val="9796A3"/>
                </a:solidFill>
              </a:rPr>
              <a:pPr/>
              <a:t>‹N°›</a:t>
            </a:fld>
            <a:endParaRPr lang="fr-FR" dirty="0">
              <a:solidFill>
                <a:srgbClr val="9796A3"/>
              </a:solidFill>
            </a:endParaRPr>
          </a:p>
        </p:txBody>
      </p:sp>
      <p:pic>
        <p:nvPicPr>
          <p:cNvPr id="10" name="Image 9">
            <a:extLst>
              <a:ext uri="{FF2B5EF4-FFF2-40B4-BE49-F238E27FC236}">
                <a16:creationId xmlns:a16="http://schemas.microsoft.com/office/drawing/2014/main" id="{5834267F-A3D6-4D83-AD74-91860C9492EB}"/>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bwMode="gray">
          <a:xfrm>
            <a:off x="33829" y="202291"/>
            <a:ext cx="923166" cy="692619"/>
          </a:xfrm>
          <a:prstGeom prst="rect">
            <a:avLst/>
          </a:prstGeom>
        </p:spPr>
      </p:pic>
      <p:sp>
        <p:nvSpPr>
          <p:cNvPr id="11" name="Title 1">
            <a:extLst>
              <a:ext uri="{FF2B5EF4-FFF2-40B4-BE49-F238E27FC236}">
                <a16:creationId xmlns:a16="http://schemas.microsoft.com/office/drawing/2014/main" id="{C2462859-4F6F-4C80-A19B-B6C00A204EFC}"/>
              </a:ext>
            </a:extLst>
          </p:cNvPr>
          <p:cNvSpPr txBox="1">
            <a:spLocks/>
          </p:cNvSpPr>
          <p:nvPr userDrawn="1">
            <p:custDataLst>
              <p:tags r:id="rId20"/>
            </p:custDataLst>
          </p:nvPr>
        </p:nvSpPr>
        <p:spPr>
          <a:xfrm>
            <a:off x="1115158" y="116540"/>
            <a:ext cx="7445088" cy="864120"/>
          </a:xfrm>
          <a:prstGeom prst="rect">
            <a:avLst/>
          </a:prstGeom>
        </p:spPr>
        <p:txBody>
          <a:bodyPr anchor="ctr"/>
          <a:lstStyle>
            <a:lvl1pPr algn="l" defTabSz="914400" rtl="0" eaLnBrk="1" latinLnBrk="0" hangingPunct="1">
              <a:lnSpc>
                <a:spcPct val="100000"/>
              </a:lnSpc>
              <a:spcBef>
                <a:spcPts val="0"/>
              </a:spcBef>
              <a:spcAft>
                <a:spcPts val="0"/>
              </a:spcAft>
              <a:buNone/>
              <a:defRPr sz="2400" b="0" kern="1200">
                <a:solidFill>
                  <a:schemeClr val="accent6"/>
                </a:solidFill>
                <a:latin typeface="+mn-lt"/>
                <a:ea typeface="+mj-ea"/>
                <a:cs typeface="+mj-cs"/>
              </a:defRPr>
            </a:lvl1pPr>
          </a:lstStyle>
          <a:p>
            <a:pPr fontAlgn="auto"/>
            <a:endParaRPr lang="fr-FR" sz="1846" dirty="0">
              <a:solidFill>
                <a:srgbClr val="002060"/>
              </a:solidFill>
              <a:latin typeface="Avenir LT Std 55 Roman" panose="020B0503020203020204" pitchFamily="34" charset="0"/>
            </a:endParaRPr>
          </a:p>
        </p:txBody>
      </p:sp>
    </p:spTree>
    <p:extLst>
      <p:ext uri="{BB962C8B-B14F-4D97-AF65-F5344CB8AC3E}">
        <p14:creationId xmlns:p14="http://schemas.microsoft.com/office/powerpoint/2010/main" val="12017396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hf hdr="0" ftr="0" dt="0"/>
  <p:txStyles>
    <p:titleStyle>
      <a:lvl1pPr algn="l" defTabSz="844083" rtl="0" eaLnBrk="1" latinLnBrk="0" hangingPunct="1">
        <a:lnSpc>
          <a:spcPct val="100000"/>
        </a:lnSpc>
        <a:spcBef>
          <a:spcPts val="0"/>
        </a:spcBef>
        <a:spcAft>
          <a:spcPts val="0"/>
        </a:spcAft>
        <a:buNone/>
        <a:defRPr sz="2215" b="0" kern="1200">
          <a:solidFill>
            <a:schemeClr val="accent6"/>
          </a:solidFill>
          <a:latin typeface="+mn-lt"/>
          <a:ea typeface="+mj-ea"/>
          <a:cs typeface="+mj-cs"/>
        </a:defRPr>
      </a:lvl1pPr>
    </p:titleStyle>
    <p:bodyStyle>
      <a:lvl1pPr marL="0" indent="0" algn="l" defTabSz="844083" rtl="0" eaLnBrk="1" latinLnBrk="0" hangingPunct="1">
        <a:lnSpc>
          <a:spcPct val="110000"/>
        </a:lnSpc>
        <a:spcBef>
          <a:spcPts val="1385"/>
        </a:spcBef>
        <a:spcAft>
          <a:spcPts val="738"/>
        </a:spcAft>
        <a:buClr>
          <a:schemeClr val="accent1"/>
        </a:buClr>
        <a:buSzPct val="100000"/>
        <a:buFont typeface="Arial" panose="020B0604020202020204" pitchFamily="34" charset="0"/>
        <a:buNone/>
        <a:defRPr sz="1477" kern="1200">
          <a:solidFill>
            <a:schemeClr val="accent3"/>
          </a:solidFill>
          <a:latin typeface="+mj-lt"/>
          <a:ea typeface="+mn-ea"/>
          <a:cs typeface="+mn-cs"/>
        </a:defRPr>
      </a:lvl1pPr>
      <a:lvl2pPr marL="0" indent="0" algn="l" defTabSz="844083" rtl="0" eaLnBrk="1" latinLnBrk="0" hangingPunct="1">
        <a:lnSpc>
          <a:spcPct val="110000"/>
        </a:lnSpc>
        <a:spcBef>
          <a:spcPts val="0"/>
        </a:spcBef>
        <a:spcAft>
          <a:spcPts val="0"/>
        </a:spcAft>
        <a:buClr>
          <a:schemeClr val="accent1"/>
        </a:buClr>
        <a:buSzPct val="100000"/>
        <a:buFont typeface="Arial" panose="020B0604020202020204" pitchFamily="34" charset="0"/>
        <a:buNone/>
        <a:defRPr sz="1108" kern="1200">
          <a:solidFill>
            <a:schemeClr val="accent6"/>
          </a:solidFill>
          <a:latin typeface="+mn-lt"/>
          <a:ea typeface="+mn-ea"/>
          <a:cs typeface="+mn-cs"/>
        </a:defRPr>
      </a:lvl2pPr>
      <a:lvl3pPr marL="365548" indent="0" algn="l" defTabSz="844083" rtl="0" eaLnBrk="1" latinLnBrk="0" hangingPunct="1">
        <a:lnSpc>
          <a:spcPct val="110000"/>
        </a:lnSpc>
        <a:spcBef>
          <a:spcPts val="1385"/>
        </a:spcBef>
        <a:spcAft>
          <a:spcPts val="738"/>
        </a:spcAft>
        <a:buClr>
          <a:schemeClr val="accent1"/>
        </a:buClr>
        <a:buSzPct val="100000"/>
        <a:buFont typeface="Arial" panose="020B0604020202020204" pitchFamily="34" charset="0"/>
        <a:buNone/>
        <a:defRPr sz="1292" kern="1200">
          <a:solidFill>
            <a:schemeClr val="accent3"/>
          </a:solidFill>
          <a:latin typeface="+mj-lt"/>
          <a:ea typeface="+mn-ea"/>
          <a:cs typeface="+mn-cs"/>
        </a:defRPr>
      </a:lvl3pPr>
      <a:lvl4pPr marL="365548" indent="0" algn="l" defTabSz="844083" rtl="0" eaLnBrk="1" latinLnBrk="0" hangingPunct="1">
        <a:lnSpc>
          <a:spcPct val="110000"/>
        </a:lnSpc>
        <a:spcBef>
          <a:spcPts val="0"/>
        </a:spcBef>
        <a:spcAft>
          <a:spcPts val="0"/>
        </a:spcAft>
        <a:buClr>
          <a:schemeClr val="accent1"/>
        </a:buClr>
        <a:buSzPct val="100000"/>
        <a:buFont typeface="Arial" panose="020B0604020202020204" pitchFamily="34" charset="0"/>
        <a:buNone/>
        <a:defRPr sz="1108" kern="1200">
          <a:solidFill>
            <a:schemeClr val="accent6"/>
          </a:solidFill>
          <a:latin typeface="+mn-lt"/>
          <a:ea typeface="+mn-ea"/>
          <a:cs typeface="+mn-cs"/>
        </a:defRPr>
      </a:lvl4pPr>
      <a:lvl5pPr marL="996948" indent="0" algn="l" defTabSz="844083" rtl="0" eaLnBrk="1" latinLnBrk="0" hangingPunct="1">
        <a:lnSpc>
          <a:spcPct val="110000"/>
        </a:lnSpc>
        <a:spcBef>
          <a:spcPts val="1385"/>
        </a:spcBef>
        <a:spcAft>
          <a:spcPts val="738"/>
        </a:spcAft>
        <a:buClr>
          <a:schemeClr val="accent1"/>
        </a:buClr>
        <a:buSzPct val="100000"/>
        <a:buFont typeface="Arial" panose="020B0604020202020204" pitchFamily="34" charset="0"/>
        <a:buNone/>
        <a:defRPr sz="1108" kern="1200">
          <a:solidFill>
            <a:schemeClr val="accent6"/>
          </a:solidFill>
          <a:latin typeface="+mj-lt"/>
          <a:ea typeface="+mn-ea"/>
          <a:cs typeface="+mn-cs"/>
        </a:defRPr>
      </a:lvl5pPr>
      <a:lvl6pPr marL="996948" indent="0" algn="l" defTabSz="844083" rtl="0" eaLnBrk="1" latinLnBrk="0" hangingPunct="1">
        <a:spcBef>
          <a:spcPts val="0"/>
        </a:spcBef>
        <a:spcAft>
          <a:spcPts val="0"/>
        </a:spcAft>
        <a:buClr>
          <a:schemeClr val="accent1"/>
        </a:buClr>
        <a:buFont typeface="Arial" panose="020B0604020202020204" pitchFamily="34" charset="0"/>
        <a:buNone/>
        <a:defRPr sz="969" kern="1200">
          <a:solidFill>
            <a:schemeClr val="accent6"/>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5.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222BE5D-CBC9-4FC5-9A0A-4D078CF84790}"/>
              </a:ext>
            </a:extLst>
          </p:cNvPr>
          <p:cNvSpPr>
            <a:spLocks noGrp="1"/>
          </p:cNvSpPr>
          <p:nvPr>
            <p:ph type="sldNum" sz="quarter" idx="11"/>
          </p:nvPr>
        </p:nvSpPr>
        <p:spPr/>
        <p:txBody>
          <a:bodyPr/>
          <a:lstStyle/>
          <a:p>
            <a:pPr defTabSz="844083" fontAlgn="base">
              <a:spcBef>
                <a:spcPct val="0"/>
              </a:spcBef>
              <a:spcAft>
                <a:spcPct val="0"/>
              </a:spcAft>
            </a:pPr>
            <a:fld id="{10C140CD-8AED-46FF-A9A2-77308F3F39AE}" type="slidenum">
              <a:rPr lang="fr-FR">
                <a:solidFill>
                  <a:srgbClr val="9796A3"/>
                </a:solidFill>
                <a:latin typeface="Arial" charset="0"/>
                <a:cs typeface="Arial" charset="0"/>
              </a:rPr>
              <a:pPr defTabSz="844083" fontAlgn="base">
                <a:spcBef>
                  <a:spcPct val="0"/>
                </a:spcBef>
                <a:spcAft>
                  <a:spcPct val="0"/>
                </a:spcAft>
              </a:pPr>
              <a:t>1</a:t>
            </a:fld>
            <a:endParaRPr lang="fr-FR">
              <a:solidFill>
                <a:srgbClr val="9796A3"/>
              </a:solidFill>
              <a:latin typeface="Arial" charset="0"/>
              <a:cs typeface="Arial" charset="0"/>
            </a:endParaRPr>
          </a:p>
        </p:txBody>
      </p:sp>
      <p:sp>
        <p:nvSpPr>
          <p:cNvPr id="4" name="Espace réservé du texte 3">
            <a:extLst>
              <a:ext uri="{FF2B5EF4-FFF2-40B4-BE49-F238E27FC236}">
                <a16:creationId xmlns:a16="http://schemas.microsoft.com/office/drawing/2014/main" id="{CA4654AA-5937-42B4-9DFA-C339CBD9F18B}"/>
              </a:ext>
            </a:extLst>
          </p:cNvPr>
          <p:cNvSpPr>
            <a:spLocks noGrp="1"/>
          </p:cNvSpPr>
          <p:nvPr>
            <p:ph type="body" sz="quarter" idx="13"/>
          </p:nvPr>
        </p:nvSpPr>
        <p:spPr>
          <a:xfrm>
            <a:off x="2133300" y="364312"/>
            <a:ext cx="4838401" cy="1069849"/>
          </a:xfrm>
        </p:spPr>
        <p:txBody>
          <a:bodyPr/>
          <a:lstStyle/>
          <a:p>
            <a:pPr algn="ctr"/>
            <a:r>
              <a:rPr lang="fr-FR" sz="1600" b="1" dirty="0">
                <a:solidFill>
                  <a:schemeClr val="accent1"/>
                </a:solidFill>
              </a:rPr>
              <a:t>FINANCEZ ENTRE 30% ET 80% DU MONTANT</a:t>
            </a:r>
            <a:endParaRPr lang="fr-FR" sz="1600" dirty="0">
              <a:solidFill>
                <a:schemeClr val="accent1"/>
              </a:solidFill>
            </a:endParaRPr>
          </a:p>
          <a:p>
            <a:pPr algn="ctr"/>
            <a:r>
              <a:rPr lang="fr-FR" sz="1600" b="1" dirty="0">
                <a:solidFill>
                  <a:schemeClr val="accent1"/>
                </a:solidFill>
              </a:rPr>
              <a:t>DE VOS TRAVAUX DE CHAUFFAGE</a:t>
            </a:r>
          </a:p>
          <a:p>
            <a:pPr algn="ctr"/>
            <a:r>
              <a:rPr lang="fr-FR" sz="1600" b="1" i="1" dirty="0">
                <a:solidFill>
                  <a:schemeClr val="accent1"/>
                </a:solidFill>
              </a:rPr>
              <a:t>dans le cadre du Plan d’action mis en place par l’Etat sur le remplacement des chaudières fioul</a:t>
            </a:r>
            <a:endParaRPr lang="fr-FR" sz="1600" dirty="0">
              <a:solidFill>
                <a:schemeClr val="accent1"/>
              </a:solidFill>
            </a:endParaRPr>
          </a:p>
        </p:txBody>
      </p:sp>
      <p:sp>
        <p:nvSpPr>
          <p:cNvPr id="3" name="ZoneTexte 2">
            <a:extLst>
              <a:ext uri="{FF2B5EF4-FFF2-40B4-BE49-F238E27FC236}">
                <a16:creationId xmlns:a16="http://schemas.microsoft.com/office/drawing/2014/main" id="{7F9D2B81-021F-4D0A-A29E-D6481CC4E466}"/>
              </a:ext>
            </a:extLst>
          </p:cNvPr>
          <p:cNvSpPr txBox="1"/>
          <p:nvPr/>
        </p:nvSpPr>
        <p:spPr>
          <a:xfrm>
            <a:off x="5994400" y="2762729"/>
            <a:ext cx="2923822" cy="2462213"/>
          </a:xfrm>
          <a:prstGeom prst="rect">
            <a:avLst/>
          </a:prstGeom>
          <a:solidFill>
            <a:schemeClr val="accent2"/>
          </a:solidFill>
        </p:spPr>
        <p:txBody>
          <a:bodyPr wrap="square" rtlCol="0">
            <a:spAutoFit/>
          </a:bodyPr>
          <a:lstStyle/>
          <a:p>
            <a:pPr algn="just"/>
            <a:endParaRPr lang="fr-FR" sz="1100" dirty="0">
              <a:solidFill>
                <a:schemeClr val="accent1"/>
              </a:solidFill>
              <a:latin typeface="Calibri" panose="020F0502020204030204" pitchFamily="34" charset="0"/>
            </a:endParaRPr>
          </a:p>
          <a:p>
            <a:pPr algn="just"/>
            <a:r>
              <a:rPr lang="fr-FR" sz="1100" dirty="0">
                <a:solidFill>
                  <a:schemeClr val="bg1"/>
                </a:solidFill>
                <a:latin typeface="Calibri" panose="020F0502020204030204" pitchFamily="34" charset="0"/>
              </a:rPr>
              <a:t>GRDF vous informe dans votre projet de rénovation énergétique.</a:t>
            </a:r>
          </a:p>
          <a:p>
            <a:pPr algn="just"/>
            <a:r>
              <a:rPr lang="fr-FR" sz="1100" dirty="0">
                <a:solidFill>
                  <a:schemeClr val="bg1"/>
                </a:solidFill>
                <a:latin typeface="Calibri" panose="020F0502020204030204" pitchFamily="34" charset="0"/>
              </a:rPr>
              <a:t>Le coût d’un raccordement au réseau de gaz naturel est inférieur à 400€ (pour un logement situé sur réseau ou à moins de 35m / hors encastrement du coffret)</a:t>
            </a:r>
          </a:p>
          <a:p>
            <a:r>
              <a:rPr lang="fr-FR" sz="1100" dirty="0">
                <a:solidFill>
                  <a:schemeClr val="bg1"/>
                </a:solidFill>
                <a:latin typeface="Calibri" panose="020F0502020204030204" pitchFamily="34" charset="0"/>
              </a:rPr>
              <a:t> </a:t>
            </a:r>
          </a:p>
          <a:p>
            <a:r>
              <a:rPr lang="fr-FR" sz="1100" dirty="0">
                <a:solidFill>
                  <a:schemeClr val="bg1"/>
                </a:solidFill>
                <a:latin typeface="Calibri" panose="020F0502020204030204" pitchFamily="34" charset="0"/>
              </a:rPr>
              <a:t>Vous pouvez contacter GRDF au 09 69 36 35 34</a:t>
            </a:r>
          </a:p>
          <a:p>
            <a:r>
              <a:rPr lang="fr-FR" sz="1100" dirty="0">
                <a:solidFill>
                  <a:schemeClr val="bg1"/>
                </a:solidFill>
                <a:latin typeface="Calibri" panose="020F0502020204030204" pitchFamily="34" charset="0"/>
              </a:rPr>
              <a:t>ou sur le site projet-gaz.grdf.fr pour connaître la proximité du réseau, effectuer une demande de branchement ou être mis en relation avec nos partenaires professionnels du gaz qualifiés RGE.</a:t>
            </a:r>
          </a:p>
          <a:p>
            <a:r>
              <a:rPr lang="fr-FR" sz="1100" dirty="0">
                <a:solidFill>
                  <a:schemeClr val="bg1"/>
                </a:solidFill>
                <a:latin typeface="Calibri" panose="020F0502020204030204" pitchFamily="34" charset="0"/>
              </a:rPr>
              <a:t> </a:t>
            </a:r>
          </a:p>
        </p:txBody>
      </p:sp>
      <p:pic>
        <p:nvPicPr>
          <p:cNvPr id="5" name="image2.jpeg">
            <a:extLst>
              <a:ext uri="{FF2B5EF4-FFF2-40B4-BE49-F238E27FC236}">
                <a16:creationId xmlns:a16="http://schemas.microsoft.com/office/drawing/2014/main" id="{7D19C825-AA85-4B2D-9EE1-BC7A2CD26594}"/>
              </a:ext>
            </a:extLst>
          </p:cNvPr>
          <p:cNvPicPr/>
          <p:nvPr/>
        </p:nvPicPr>
        <p:blipFill>
          <a:blip r:embed="rId2" cstate="print"/>
          <a:stretch>
            <a:fillRect/>
          </a:stretch>
        </p:blipFill>
        <p:spPr>
          <a:xfrm>
            <a:off x="1249133" y="193300"/>
            <a:ext cx="767362" cy="1240861"/>
          </a:xfrm>
          <a:prstGeom prst="rect">
            <a:avLst/>
          </a:prstGeom>
        </p:spPr>
      </p:pic>
      <p:pic>
        <p:nvPicPr>
          <p:cNvPr id="6" name="image3.jpeg">
            <a:extLst>
              <a:ext uri="{FF2B5EF4-FFF2-40B4-BE49-F238E27FC236}">
                <a16:creationId xmlns:a16="http://schemas.microsoft.com/office/drawing/2014/main" id="{490788DC-CC14-4FD7-9904-BBEDC4D0073B}"/>
              </a:ext>
            </a:extLst>
          </p:cNvPr>
          <p:cNvPicPr/>
          <p:nvPr/>
        </p:nvPicPr>
        <p:blipFill>
          <a:blip r:embed="rId3" cstate="print"/>
          <a:stretch>
            <a:fillRect/>
          </a:stretch>
        </p:blipFill>
        <p:spPr>
          <a:xfrm>
            <a:off x="7088506" y="174440"/>
            <a:ext cx="1731645" cy="1724025"/>
          </a:xfrm>
          <a:prstGeom prst="rect">
            <a:avLst/>
          </a:prstGeom>
        </p:spPr>
      </p:pic>
      <p:sp>
        <p:nvSpPr>
          <p:cNvPr id="7" name="ZoneTexte 6">
            <a:extLst>
              <a:ext uri="{FF2B5EF4-FFF2-40B4-BE49-F238E27FC236}">
                <a16:creationId xmlns:a16="http://schemas.microsoft.com/office/drawing/2014/main" id="{E361FB56-4CCD-46AF-BD38-EE19CF09B013}"/>
              </a:ext>
            </a:extLst>
          </p:cNvPr>
          <p:cNvSpPr txBox="1"/>
          <p:nvPr/>
        </p:nvSpPr>
        <p:spPr>
          <a:xfrm>
            <a:off x="323849" y="1578175"/>
            <a:ext cx="6647852" cy="923330"/>
          </a:xfrm>
          <a:prstGeom prst="rect">
            <a:avLst/>
          </a:prstGeom>
          <a:noFill/>
        </p:spPr>
        <p:txBody>
          <a:bodyPr wrap="square" rtlCol="0">
            <a:spAutoFit/>
          </a:bodyPr>
          <a:lstStyle/>
          <a:p>
            <a:pPr algn="just"/>
            <a:r>
              <a:rPr lang="fr-FR" sz="1200" b="1" i="1" dirty="0">
                <a:solidFill>
                  <a:schemeClr val="accent4"/>
                </a:solidFill>
              </a:rPr>
              <a:t>Bénéficiez d’aides financières pour le remplacement de votre ancienne chaudière fioul ou gaz par une chaudière Très Haute Performance Energétique (THPE) au gaz naturel par un installateur RGE (Reconnu Garant de l’Environnement), indispensable pour bénéficier des aides de l’Etat.</a:t>
            </a:r>
            <a:endParaRPr lang="fr-FR" sz="1200" dirty="0">
              <a:solidFill>
                <a:schemeClr val="accent4"/>
              </a:solidFill>
            </a:endParaRPr>
          </a:p>
          <a:p>
            <a:pPr algn="just"/>
            <a:endParaRPr lang="fr-FR" dirty="0"/>
          </a:p>
        </p:txBody>
      </p:sp>
      <p:pic>
        <p:nvPicPr>
          <p:cNvPr id="9" name="Image 8">
            <a:extLst>
              <a:ext uri="{FF2B5EF4-FFF2-40B4-BE49-F238E27FC236}">
                <a16:creationId xmlns:a16="http://schemas.microsoft.com/office/drawing/2014/main" id="{99A279D2-3FD5-4853-A2EC-8126034FE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49" y="2370667"/>
            <a:ext cx="5568951" cy="3147307"/>
          </a:xfrm>
          <a:prstGeom prst="rect">
            <a:avLst/>
          </a:prstGeom>
        </p:spPr>
      </p:pic>
      <p:sp>
        <p:nvSpPr>
          <p:cNvPr id="12" name="ZoneTexte 11">
            <a:extLst>
              <a:ext uri="{FF2B5EF4-FFF2-40B4-BE49-F238E27FC236}">
                <a16:creationId xmlns:a16="http://schemas.microsoft.com/office/drawing/2014/main" id="{904500CF-D277-4462-A49F-761F453BB82A}"/>
              </a:ext>
            </a:extLst>
          </p:cNvPr>
          <p:cNvSpPr txBox="1"/>
          <p:nvPr/>
        </p:nvSpPr>
        <p:spPr>
          <a:xfrm>
            <a:off x="323850" y="5689246"/>
            <a:ext cx="8496301" cy="861774"/>
          </a:xfrm>
          <a:prstGeom prst="rect">
            <a:avLst/>
          </a:prstGeom>
          <a:noFill/>
          <a:ln w="19050">
            <a:solidFill>
              <a:srgbClr val="FF6600"/>
            </a:solidFill>
          </a:ln>
        </p:spPr>
        <p:txBody>
          <a:bodyPr wrap="square" rtlCol="0">
            <a:spAutoFit/>
          </a:bodyPr>
          <a:lstStyle/>
          <a:p>
            <a:pPr marL="539750"/>
            <a:r>
              <a:rPr lang="fr-FR" sz="1400" b="1" dirty="0">
                <a:solidFill>
                  <a:srgbClr val="FF6600"/>
                </a:solidFill>
                <a:latin typeface="Avenir LT Std 55 Roman" panose="020B0503020203020204"/>
              </a:rPr>
              <a:t>GRDF ne vend ni n‘installe aucun équipement mais vous explique comment ça fonctionne !</a:t>
            </a:r>
          </a:p>
          <a:p>
            <a:pPr marL="539750" algn="just"/>
            <a:r>
              <a:rPr lang="fr-FR" sz="1200" dirty="0">
                <a:solidFill>
                  <a:srgbClr val="FF6600"/>
                </a:solidFill>
                <a:latin typeface="Avenir LT Std 55 Roman" panose="020B0503020203020204"/>
              </a:rPr>
              <a:t>La distribution du gaz est une mission de </a:t>
            </a:r>
            <a:r>
              <a:rPr lang="fr-FR" sz="1200" b="1" dirty="0">
                <a:solidFill>
                  <a:srgbClr val="FF6600"/>
                </a:solidFill>
                <a:latin typeface="Avenir LT Std 55 Roman" panose="020B0503020203020204"/>
              </a:rPr>
              <a:t>Service Public</a:t>
            </a:r>
            <a:r>
              <a:rPr lang="fr-FR" sz="1200" dirty="0">
                <a:solidFill>
                  <a:srgbClr val="FF6600"/>
                </a:solidFill>
                <a:latin typeface="Avenir LT Std 55 Roman" panose="020B0503020203020204"/>
              </a:rPr>
              <a:t>, placée sous la responsabilité des </a:t>
            </a:r>
            <a:r>
              <a:rPr lang="fr-FR" sz="1200" b="1" dirty="0">
                <a:solidFill>
                  <a:srgbClr val="FF6600"/>
                </a:solidFill>
                <a:latin typeface="Avenir LT Std 55 Roman" panose="020B0503020203020204"/>
              </a:rPr>
              <a:t>Collectivités Locales</a:t>
            </a:r>
            <a:r>
              <a:rPr lang="fr-FR" sz="1200" dirty="0">
                <a:solidFill>
                  <a:srgbClr val="FF6600"/>
                </a:solidFill>
                <a:latin typeface="Avenir LT Std 55 Roman" panose="020B0503020203020204"/>
              </a:rPr>
              <a:t>. Elles sont propriétaires du réseau de distribution et confient à GRDF le service public de la distribution du gaz sur leurs territoires dans le cadre d’un </a:t>
            </a:r>
            <a:r>
              <a:rPr lang="fr-FR" sz="1200" b="1" dirty="0">
                <a:solidFill>
                  <a:srgbClr val="FF6600"/>
                </a:solidFill>
                <a:latin typeface="Avenir LT Std 55 Roman" panose="020B0503020203020204"/>
              </a:rPr>
              <a:t>contrat de concession</a:t>
            </a:r>
            <a:r>
              <a:rPr lang="fr-FR" sz="1200" dirty="0">
                <a:solidFill>
                  <a:srgbClr val="FF6600"/>
                </a:solidFill>
                <a:latin typeface="Avenir LT Std 55 Roman" panose="020B0503020203020204"/>
              </a:rPr>
              <a:t>.</a:t>
            </a:r>
          </a:p>
        </p:txBody>
      </p:sp>
      <p:pic>
        <p:nvPicPr>
          <p:cNvPr id="14" name="Image 13">
            <a:extLst>
              <a:ext uri="{FF2B5EF4-FFF2-40B4-BE49-F238E27FC236}">
                <a16:creationId xmlns:a16="http://schemas.microsoft.com/office/drawing/2014/main" id="{81CE1D88-FFE1-4F73-8A15-A9AF61030FA3}"/>
              </a:ext>
            </a:extLst>
          </p:cNvPr>
          <p:cNvPicPr>
            <a:picLocks noChangeAspect="1"/>
          </p:cNvPicPr>
          <p:nvPr/>
        </p:nvPicPr>
        <p:blipFill>
          <a:blip r:embed="rId5"/>
          <a:stretch>
            <a:fillRect/>
          </a:stretch>
        </p:blipFill>
        <p:spPr>
          <a:xfrm>
            <a:off x="425449" y="5724199"/>
            <a:ext cx="453782" cy="495994"/>
          </a:xfrm>
          <a:prstGeom prst="rect">
            <a:avLst/>
          </a:prstGeom>
        </p:spPr>
      </p:pic>
      <p:pic>
        <p:nvPicPr>
          <p:cNvPr id="16" name="Image 15">
            <a:extLst>
              <a:ext uri="{FF2B5EF4-FFF2-40B4-BE49-F238E27FC236}">
                <a16:creationId xmlns:a16="http://schemas.microsoft.com/office/drawing/2014/main" id="{5CD8B931-2A44-44F4-9E16-293CFE8BC3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760" y="886716"/>
            <a:ext cx="932568" cy="547446"/>
          </a:xfrm>
          <a:prstGeom prst="rect">
            <a:avLst/>
          </a:prstGeom>
        </p:spPr>
      </p:pic>
      <p:sp>
        <p:nvSpPr>
          <p:cNvPr id="8" name="ZoneTexte 7">
            <a:extLst>
              <a:ext uri="{FF2B5EF4-FFF2-40B4-BE49-F238E27FC236}">
                <a16:creationId xmlns:a16="http://schemas.microsoft.com/office/drawing/2014/main" id="{F2708C73-C65C-4B64-B1A6-95186A4188C4}"/>
              </a:ext>
            </a:extLst>
          </p:cNvPr>
          <p:cNvSpPr txBox="1"/>
          <p:nvPr/>
        </p:nvSpPr>
        <p:spPr>
          <a:xfrm>
            <a:off x="425449" y="3778552"/>
            <a:ext cx="1030817" cy="246221"/>
          </a:xfrm>
          <a:prstGeom prst="rect">
            <a:avLst/>
          </a:prstGeom>
          <a:noFill/>
        </p:spPr>
        <p:txBody>
          <a:bodyPr wrap="square" rtlCol="0">
            <a:spAutoFit/>
          </a:bodyPr>
          <a:lstStyle/>
          <a:p>
            <a:r>
              <a:rPr lang="fr-FR" sz="1000" dirty="0">
                <a:solidFill>
                  <a:schemeClr val="accent4"/>
                </a:solidFill>
                <a:latin typeface="Calibri" panose="020F0502020204030204" pitchFamily="34" charset="0"/>
              </a:rPr>
              <a:t>Crédit d’impôt</a:t>
            </a:r>
          </a:p>
        </p:txBody>
      </p:sp>
      <p:sp>
        <p:nvSpPr>
          <p:cNvPr id="13" name="ZoneTexte 12">
            <a:extLst>
              <a:ext uri="{FF2B5EF4-FFF2-40B4-BE49-F238E27FC236}">
                <a16:creationId xmlns:a16="http://schemas.microsoft.com/office/drawing/2014/main" id="{E87DA4B3-3574-4CC1-9F12-8E6EBCC632EF}"/>
              </a:ext>
            </a:extLst>
          </p:cNvPr>
          <p:cNvSpPr txBox="1"/>
          <p:nvPr/>
        </p:nvSpPr>
        <p:spPr>
          <a:xfrm>
            <a:off x="478856" y="2797889"/>
            <a:ext cx="1954820" cy="246221"/>
          </a:xfrm>
          <a:prstGeom prst="rect">
            <a:avLst/>
          </a:prstGeom>
          <a:noFill/>
        </p:spPr>
        <p:txBody>
          <a:bodyPr wrap="square" rtlCol="0">
            <a:spAutoFit/>
          </a:bodyPr>
          <a:lstStyle/>
          <a:p>
            <a:r>
              <a:rPr lang="fr-FR" sz="1000">
                <a:solidFill>
                  <a:schemeClr val="accent1"/>
                </a:solidFill>
              </a:rPr>
              <a:t>(quel que </a:t>
            </a:r>
            <a:r>
              <a:rPr lang="fr-FR" sz="1000" dirty="0">
                <a:solidFill>
                  <a:schemeClr val="accent1"/>
                </a:solidFill>
              </a:rPr>
              <a:t>soit votre revenu)</a:t>
            </a:r>
            <a:endParaRPr lang="fr-FR" sz="1000" dirty="0"/>
          </a:p>
        </p:txBody>
      </p:sp>
      <p:sp>
        <p:nvSpPr>
          <p:cNvPr id="15" name="ZoneTexte 14">
            <a:extLst>
              <a:ext uri="{FF2B5EF4-FFF2-40B4-BE49-F238E27FC236}">
                <a16:creationId xmlns:a16="http://schemas.microsoft.com/office/drawing/2014/main" id="{261AD80F-1D7F-4B93-A9AB-E53F83FEC9C4}"/>
              </a:ext>
            </a:extLst>
          </p:cNvPr>
          <p:cNvSpPr txBox="1"/>
          <p:nvPr/>
        </p:nvSpPr>
        <p:spPr>
          <a:xfrm>
            <a:off x="1541850" y="5473802"/>
            <a:ext cx="3963671" cy="215444"/>
          </a:xfrm>
          <a:prstGeom prst="rect">
            <a:avLst/>
          </a:prstGeom>
          <a:noFill/>
        </p:spPr>
        <p:txBody>
          <a:bodyPr wrap="square" rtlCol="0">
            <a:spAutoFit/>
          </a:bodyPr>
          <a:lstStyle/>
          <a:p>
            <a:r>
              <a:rPr lang="fr-FR" sz="800" dirty="0">
                <a:solidFill>
                  <a:schemeClr val="accent4"/>
                </a:solidFill>
                <a:latin typeface="Calibri" panose="020F0502020204030204" pitchFamily="34" charset="0"/>
              </a:rPr>
              <a:t>PAC  = Pompe A Chaleur  - THPE = Très Haute Performance Energétique </a:t>
            </a:r>
          </a:p>
        </p:txBody>
      </p:sp>
    </p:spTree>
    <p:extLst>
      <p:ext uri="{BB962C8B-B14F-4D97-AF65-F5344CB8AC3E}">
        <p14:creationId xmlns:p14="http://schemas.microsoft.com/office/powerpoint/2010/main" val="402956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222BE5D-CBC9-4FC5-9A0A-4D078CF84790}"/>
              </a:ext>
            </a:extLst>
          </p:cNvPr>
          <p:cNvSpPr>
            <a:spLocks noGrp="1"/>
          </p:cNvSpPr>
          <p:nvPr>
            <p:ph type="sldNum" sz="quarter" idx="11"/>
          </p:nvPr>
        </p:nvSpPr>
        <p:spPr/>
        <p:txBody>
          <a:bodyPr/>
          <a:lstStyle/>
          <a:p>
            <a:pPr defTabSz="844083" fontAlgn="base">
              <a:spcBef>
                <a:spcPct val="0"/>
              </a:spcBef>
              <a:spcAft>
                <a:spcPct val="0"/>
              </a:spcAft>
            </a:pPr>
            <a:fld id="{10C140CD-8AED-46FF-A9A2-77308F3F39AE}" type="slidenum">
              <a:rPr lang="fr-FR">
                <a:solidFill>
                  <a:srgbClr val="9796A3"/>
                </a:solidFill>
                <a:latin typeface="Arial" charset="0"/>
                <a:cs typeface="Arial" charset="0"/>
              </a:rPr>
              <a:pPr defTabSz="844083" fontAlgn="base">
                <a:spcBef>
                  <a:spcPct val="0"/>
                </a:spcBef>
                <a:spcAft>
                  <a:spcPct val="0"/>
                </a:spcAft>
              </a:pPr>
              <a:t>2</a:t>
            </a:fld>
            <a:endParaRPr lang="fr-FR">
              <a:solidFill>
                <a:srgbClr val="9796A3"/>
              </a:solidFill>
              <a:latin typeface="Arial" charset="0"/>
              <a:cs typeface="Arial" charset="0"/>
            </a:endParaRPr>
          </a:p>
        </p:txBody>
      </p:sp>
      <p:pic>
        <p:nvPicPr>
          <p:cNvPr id="10" name="Image 9">
            <a:extLst>
              <a:ext uri="{FF2B5EF4-FFF2-40B4-BE49-F238E27FC236}">
                <a16:creationId xmlns:a16="http://schemas.microsoft.com/office/drawing/2014/main" id="{1D5618D2-B4E0-4E89-A969-E96EE1788E9B}"/>
              </a:ext>
            </a:extLst>
          </p:cNvPr>
          <p:cNvPicPr>
            <a:picLocks noChangeAspect="1"/>
          </p:cNvPicPr>
          <p:nvPr/>
        </p:nvPicPr>
        <p:blipFill rotWithShape="1">
          <a:blip r:embed="rId2">
            <a:extLst>
              <a:ext uri="{28A0092B-C50C-407E-A947-70E740481C1C}">
                <a14:useLocalDpi xmlns:a14="http://schemas.microsoft.com/office/drawing/2010/main" val="0"/>
              </a:ext>
            </a:extLst>
          </a:blip>
          <a:srcRect b="91505"/>
          <a:stretch/>
        </p:blipFill>
        <p:spPr>
          <a:xfrm>
            <a:off x="5990492" y="3288293"/>
            <a:ext cx="2743200" cy="529030"/>
          </a:xfrm>
          <a:prstGeom prst="rect">
            <a:avLst/>
          </a:prstGeom>
        </p:spPr>
      </p:pic>
      <p:pic>
        <p:nvPicPr>
          <p:cNvPr id="14" name="Image 13">
            <a:extLst>
              <a:ext uri="{FF2B5EF4-FFF2-40B4-BE49-F238E27FC236}">
                <a16:creationId xmlns:a16="http://schemas.microsoft.com/office/drawing/2014/main" id="{C0EE172F-711C-43B7-85EC-A5AA12273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49" y="802698"/>
            <a:ext cx="5206801" cy="4998935"/>
          </a:xfrm>
          <a:prstGeom prst="rect">
            <a:avLst/>
          </a:prstGeom>
        </p:spPr>
      </p:pic>
      <p:pic>
        <p:nvPicPr>
          <p:cNvPr id="6" name="Image 5">
            <a:extLst>
              <a:ext uri="{FF2B5EF4-FFF2-40B4-BE49-F238E27FC236}">
                <a16:creationId xmlns:a16="http://schemas.microsoft.com/office/drawing/2014/main" id="{FC1C8011-9179-4042-9380-265789DA42A8}"/>
              </a:ext>
            </a:extLst>
          </p:cNvPr>
          <p:cNvPicPr>
            <a:picLocks noChangeAspect="1"/>
          </p:cNvPicPr>
          <p:nvPr/>
        </p:nvPicPr>
        <p:blipFill rotWithShape="1">
          <a:blip r:embed="rId2">
            <a:extLst>
              <a:ext uri="{28A0092B-C50C-407E-A947-70E740481C1C}">
                <a14:useLocalDpi xmlns:a14="http://schemas.microsoft.com/office/drawing/2010/main" val="0"/>
              </a:ext>
            </a:extLst>
          </a:blip>
          <a:srcRect l="2330" t="21255" r="2235" b="37898"/>
          <a:stretch/>
        </p:blipFill>
        <p:spPr>
          <a:xfrm>
            <a:off x="5990492" y="3782125"/>
            <a:ext cx="2743200" cy="2543908"/>
          </a:xfrm>
          <a:prstGeom prst="rect">
            <a:avLst/>
          </a:prstGeom>
        </p:spPr>
      </p:pic>
      <p:sp>
        <p:nvSpPr>
          <p:cNvPr id="3" name="ZoneTexte 2">
            <a:extLst>
              <a:ext uri="{FF2B5EF4-FFF2-40B4-BE49-F238E27FC236}">
                <a16:creationId xmlns:a16="http://schemas.microsoft.com/office/drawing/2014/main" id="{7AC01AD3-98FC-48E1-AC8A-D66C8ED1F697}"/>
              </a:ext>
            </a:extLst>
          </p:cNvPr>
          <p:cNvSpPr txBox="1"/>
          <p:nvPr/>
        </p:nvSpPr>
        <p:spPr>
          <a:xfrm>
            <a:off x="6076951" y="6326033"/>
            <a:ext cx="2743200" cy="215444"/>
          </a:xfrm>
          <a:prstGeom prst="rect">
            <a:avLst/>
          </a:prstGeom>
          <a:noFill/>
        </p:spPr>
        <p:txBody>
          <a:bodyPr wrap="square" rtlCol="0">
            <a:spAutoFit/>
          </a:bodyPr>
          <a:lstStyle/>
          <a:p>
            <a:r>
              <a:rPr lang="fr-FR" sz="800" dirty="0">
                <a:solidFill>
                  <a:schemeClr val="accent1"/>
                </a:solidFill>
              </a:rPr>
              <a:t>Source : Base PEGASE – Ministère TES/SDES</a:t>
            </a:r>
          </a:p>
        </p:txBody>
      </p:sp>
      <p:sp>
        <p:nvSpPr>
          <p:cNvPr id="8" name="ZoneTexte 7">
            <a:extLst>
              <a:ext uri="{FF2B5EF4-FFF2-40B4-BE49-F238E27FC236}">
                <a16:creationId xmlns:a16="http://schemas.microsoft.com/office/drawing/2014/main" id="{F403E734-F6F9-4280-86F9-5E069DEAACA7}"/>
              </a:ext>
            </a:extLst>
          </p:cNvPr>
          <p:cNvSpPr txBox="1"/>
          <p:nvPr/>
        </p:nvSpPr>
        <p:spPr>
          <a:xfrm>
            <a:off x="323849" y="5825037"/>
            <a:ext cx="2743200" cy="338554"/>
          </a:xfrm>
          <a:prstGeom prst="rect">
            <a:avLst/>
          </a:prstGeom>
          <a:noFill/>
        </p:spPr>
        <p:txBody>
          <a:bodyPr wrap="square" rtlCol="0">
            <a:spAutoFit/>
          </a:bodyPr>
          <a:lstStyle/>
          <a:p>
            <a:pPr marL="93663" indent="-93663">
              <a:buAutoNum type="arabicParenBoth"/>
            </a:pPr>
            <a:r>
              <a:rPr lang="fr-FR" sz="800" dirty="0">
                <a:solidFill>
                  <a:schemeClr val="accent4"/>
                </a:solidFill>
              </a:rPr>
              <a:t>: Etude GRT TIGF GRDF SPEGNN</a:t>
            </a:r>
          </a:p>
          <a:p>
            <a:pPr marL="93663" indent="-93663">
              <a:buAutoNum type="arabicParenBoth"/>
            </a:pPr>
            <a:r>
              <a:rPr lang="fr-FR" sz="800" dirty="0">
                <a:solidFill>
                  <a:schemeClr val="accent4"/>
                </a:solidFill>
              </a:rPr>
              <a:t>: Référentiel Energie Carbone Ministère TES</a:t>
            </a:r>
          </a:p>
        </p:txBody>
      </p:sp>
      <p:sp>
        <p:nvSpPr>
          <p:cNvPr id="5" name="ZoneTexte 4">
            <a:extLst>
              <a:ext uri="{FF2B5EF4-FFF2-40B4-BE49-F238E27FC236}">
                <a16:creationId xmlns:a16="http://schemas.microsoft.com/office/drawing/2014/main" id="{E4285928-C4D0-4713-8E71-5F869106395B}"/>
              </a:ext>
            </a:extLst>
          </p:cNvPr>
          <p:cNvSpPr txBox="1"/>
          <p:nvPr/>
        </p:nvSpPr>
        <p:spPr>
          <a:xfrm>
            <a:off x="3198281" y="5994314"/>
            <a:ext cx="2747438" cy="523220"/>
          </a:xfrm>
          <a:prstGeom prst="rect">
            <a:avLst/>
          </a:prstGeom>
          <a:noFill/>
        </p:spPr>
        <p:txBody>
          <a:bodyPr wrap="square" rtlCol="0">
            <a:spAutoFit/>
          </a:bodyPr>
          <a:lstStyle/>
          <a:p>
            <a:r>
              <a:rPr lang="fr-FR" sz="1200" dirty="0"/>
              <a:t>Pour en savoir plus, rendez-vous sur</a:t>
            </a:r>
          </a:p>
          <a:p>
            <a:r>
              <a:rPr lang="fr-FR" sz="1600" dirty="0"/>
              <a:t>projet-gaz.grdf.fr</a:t>
            </a:r>
          </a:p>
        </p:txBody>
      </p:sp>
      <p:sp>
        <p:nvSpPr>
          <p:cNvPr id="7" name="ZoneTexte 6">
            <a:extLst>
              <a:ext uri="{FF2B5EF4-FFF2-40B4-BE49-F238E27FC236}">
                <a16:creationId xmlns:a16="http://schemas.microsoft.com/office/drawing/2014/main" id="{67E8F99F-9ABD-4638-8A71-548EF762BB10}"/>
              </a:ext>
            </a:extLst>
          </p:cNvPr>
          <p:cNvSpPr txBox="1"/>
          <p:nvPr/>
        </p:nvSpPr>
        <p:spPr>
          <a:xfrm>
            <a:off x="280620" y="6255924"/>
            <a:ext cx="2874431" cy="369332"/>
          </a:xfrm>
          <a:prstGeom prst="rect">
            <a:avLst/>
          </a:prstGeom>
          <a:noFill/>
        </p:spPr>
        <p:txBody>
          <a:bodyPr wrap="square" rtlCol="0">
            <a:spAutoFit/>
          </a:bodyPr>
          <a:lstStyle/>
          <a:p>
            <a:r>
              <a:rPr lang="fr-FR" sz="900" dirty="0"/>
              <a:t>Quel que soit votre fournisseur</a:t>
            </a:r>
          </a:p>
          <a:p>
            <a:r>
              <a:rPr lang="fr-FR" sz="900" dirty="0"/>
              <a:t>L’énergie est notre avenir, économisons-la !</a:t>
            </a:r>
          </a:p>
        </p:txBody>
      </p:sp>
      <p:sp>
        <p:nvSpPr>
          <p:cNvPr id="9" name="Espace réservé du texte 8">
            <a:extLst>
              <a:ext uri="{FF2B5EF4-FFF2-40B4-BE49-F238E27FC236}">
                <a16:creationId xmlns:a16="http://schemas.microsoft.com/office/drawing/2014/main" id="{8F9449C6-0C95-44FE-866A-09CB0977F2F7}"/>
              </a:ext>
            </a:extLst>
          </p:cNvPr>
          <p:cNvSpPr>
            <a:spLocks noGrp="1"/>
          </p:cNvSpPr>
          <p:nvPr>
            <p:ph type="body" sz="quarter" idx="13"/>
          </p:nvPr>
        </p:nvSpPr>
        <p:spPr/>
        <p:txBody>
          <a:bodyPr/>
          <a:lstStyle/>
          <a:p>
            <a:endParaRPr lang="fr-FR"/>
          </a:p>
        </p:txBody>
      </p:sp>
      <p:sp>
        <p:nvSpPr>
          <p:cNvPr id="15" name="Espace réservé du texte 15">
            <a:extLst>
              <a:ext uri="{FF2B5EF4-FFF2-40B4-BE49-F238E27FC236}">
                <a16:creationId xmlns:a16="http://schemas.microsoft.com/office/drawing/2014/main" id="{2EA4BDBB-51BA-4220-A107-68391C994406}"/>
              </a:ext>
            </a:extLst>
          </p:cNvPr>
          <p:cNvSpPr txBox="1">
            <a:spLocks/>
          </p:cNvSpPr>
          <p:nvPr/>
        </p:nvSpPr>
        <p:spPr bwMode="gray">
          <a:xfrm>
            <a:off x="5787188" y="293076"/>
            <a:ext cx="3012119" cy="2898360"/>
          </a:xfrm>
          <a:prstGeom prst="rect">
            <a:avLst/>
          </a:prstGeom>
          <a:solidFill>
            <a:schemeClr val="accent3"/>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0"/>
              </a:spcAft>
              <a:buClr>
                <a:schemeClr val="accent1"/>
              </a:buClr>
              <a:buSzPct val="100000"/>
              <a:buFont typeface="Arial" panose="020B0604020202020204" pitchFamily="34" charset="0"/>
              <a:buNone/>
              <a:defRPr sz="2215" kern="1200">
                <a:solidFill>
                  <a:schemeClr val="accent6"/>
                </a:solidFill>
                <a:latin typeface="+mn-lt"/>
                <a:ea typeface="+mn-ea"/>
                <a:cs typeface="+mn-cs"/>
              </a:defRPr>
            </a:lvl1pPr>
            <a:lvl2pPr marL="0" indent="0" algn="l" defTabSz="844083" rtl="0" eaLnBrk="1" latinLnBrk="0" hangingPunct="1">
              <a:lnSpc>
                <a:spcPct val="100000"/>
              </a:lnSpc>
              <a:spcBef>
                <a:spcPts val="0"/>
              </a:spcBef>
              <a:spcAft>
                <a:spcPts val="0"/>
              </a:spcAft>
              <a:buClr>
                <a:schemeClr val="accent1"/>
              </a:buClr>
              <a:buSzPct val="100000"/>
              <a:buFont typeface="Arial" panose="020B0604020202020204" pitchFamily="34" charset="0"/>
              <a:buNone/>
              <a:defRPr sz="1939" kern="1200">
                <a:solidFill>
                  <a:schemeClr val="accent6"/>
                </a:solidFill>
                <a:latin typeface="+mn-lt"/>
                <a:ea typeface="+mn-ea"/>
                <a:cs typeface="+mn-cs"/>
              </a:defRPr>
            </a:lvl2pPr>
            <a:lvl3pPr marL="365548" indent="0" algn="l" defTabSz="844083" rtl="0" eaLnBrk="1" latinLnBrk="0" hangingPunct="1">
              <a:lnSpc>
                <a:spcPct val="110000"/>
              </a:lnSpc>
              <a:spcBef>
                <a:spcPts val="1385"/>
              </a:spcBef>
              <a:spcAft>
                <a:spcPts val="738"/>
              </a:spcAft>
              <a:buClr>
                <a:schemeClr val="accent1"/>
              </a:buClr>
              <a:buSzPct val="100000"/>
              <a:buFont typeface="Arial" panose="020B0604020202020204" pitchFamily="34" charset="0"/>
              <a:buNone/>
              <a:defRPr sz="1292" kern="1200">
                <a:solidFill>
                  <a:schemeClr val="accent3"/>
                </a:solidFill>
                <a:latin typeface="+mj-lt"/>
                <a:ea typeface="+mn-ea"/>
                <a:cs typeface="+mn-cs"/>
              </a:defRPr>
            </a:lvl3pPr>
            <a:lvl4pPr marL="365548" indent="0" algn="l" defTabSz="844083" rtl="0" eaLnBrk="1" latinLnBrk="0" hangingPunct="1">
              <a:lnSpc>
                <a:spcPct val="110000"/>
              </a:lnSpc>
              <a:spcBef>
                <a:spcPts val="0"/>
              </a:spcBef>
              <a:spcAft>
                <a:spcPts val="0"/>
              </a:spcAft>
              <a:buClr>
                <a:schemeClr val="accent1"/>
              </a:buClr>
              <a:buSzPct val="100000"/>
              <a:buFont typeface="Arial" panose="020B0604020202020204" pitchFamily="34" charset="0"/>
              <a:buNone/>
              <a:defRPr sz="1108" kern="1200">
                <a:solidFill>
                  <a:schemeClr val="accent6"/>
                </a:solidFill>
                <a:latin typeface="+mn-lt"/>
                <a:ea typeface="+mn-ea"/>
                <a:cs typeface="+mn-cs"/>
              </a:defRPr>
            </a:lvl4pPr>
            <a:lvl5pPr marL="996948" indent="0" algn="l" defTabSz="844083" rtl="0" eaLnBrk="1" latinLnBrk="0" hangingPunct="1">
              <a:lnSpc>
                <a:spcPct val="110000"/>
              </a:lnSpc>
              <a:spcBef>
                <a:spcPts val="1385"/>
              </a:spcBef>
              <a:spcAft>
                <a:spcPts val="738"/>
              </a:spcAft>
              <a:buClr>
                <a:schemeClr val="accent1"/>
              </a:buClr>
              <a:buSzPct val="100000"/>
              <a:buFont typeface="Arial" panose="020B0604020202020204" pitchFamily="34" charset="0"/>
              <a:buNone/>
              <a:defRPr sz="1108" kern="1200">
                <a:solidFill>
                  <a:schemeClr val="accent6"/>
                </a:solidFill>
                <a:latin typeface="+mj-lt"/>
                <a:ea typeface="+mn-ea"/>
                <a:cs typeface="+mn-cs"/>
              </a:defRPr>
            </a:lvl5pPr>
            <a:lvl6pPr marL="996948" indent="0" algn="l" defTabSz="844083" rtl="0" eaLnBrk="1" latinLnBrk="0" hangingPunct="1">
              <a:spcBef>
                <a:spcPts val="0"/>
              </a:spcBef>
              <a:spcAft>
                <a:spcPts val="0"/>
              </a:spcAft>
              <a:buClr>
                <a:schemeClr val="accent1"/>
              </a:buClr>
              <a:buFont typeface="Arial" panose="020B0604020202020204" pitchFamily="34" charset="0"/>
              <a:buNone/>
              <a:defRPr sz="969" kern="1200">
                <a:solidFill>
                  <a:schemeClr val="accent6"/>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algn="ctr"/>
            <a:r>
              <a:rPr lang="fr-FR" sz="1800" b="1" dirty="0">
                <a:solidFill>
                  <a:schemeClr val="bg1"/>
                </a:solidFill>
              </a:rPr>
              <a:t>Réalisez jusqu’à 40% d’économies</a:t>
            </a:r>
          </a:p>
          <a:p>
            <a:pPr algn="ctr"/>
            <a:r>
              <a:rPr lang="fr-FR" sz="1800" dirty="0">
                <a:solidFill>
                  <a:schemeClr val="bg1"/>
                </a:solidFill>
              </a:rPr>
              <a:t>sur votre facture</a:t>
            </a:r>
          </a:p>
          <a:p>
            <a:pPr algn="ctr"/>
            <a:endParaRPr lang="fr-FR" sz="900" dirty="0">
              <a:solidFill>
                <a:schemeClr val="bg1"/>
              </a:solidFill>
            </a:endParaRPr>
          </a:p>
          <a:p>
            <a:pPr marL="93663" algn="just">
              <a:tabLst>
                <a:tab pos="2954338" algn="l"/>
              </a:tabLst>
            </a:pPr>
            <a:r>
              <a:rPr lang="fr-FR" sz="1500" dirty="0">
                <a:solidFill>
                  <a:schemeClr val="bg1"/>
                </a:solidFill>
              </a:rPr>
              <a:t>Installez une chaudière gaz à très haute performance énergétique et réduisez vos consommations de l’ordre de 30%.</a:t>
            </a:r>
          </a:p>
          <a:p>
            <a:pPr marL="93663" algn="just">
              <a:tabLst>
                <a:tab pos="2954338" algn="l"/>
              </a:tabLst>
            </a:pPr>
            <a:endParaRPr lang="fr-FR" sz="1500" dirty="0">
              <a:solidFill>
                <a:schemeClr val="bg1"/>
              </a:solidFill>
            </a:endParaRPr>
          </a:p>
          <a:p>
            <a:pPr marL="93663" algn="just">
              <a:tabLst>
                <a:tab pos="2954338" algn="l"/>
              </a:tabLst>
            </a:pPr>
            <a:endParaRPr lang="fr-FR" sz="1600" dirty="0">
              <a:solidFill>
                <a:schemeClr val="bg1"/>
              </a:solidFill>
            </a:endParaRPr>
          </a:p>
          <a:p>
            <a:pPr marL="93663" algn="just">
              <a:tabLst>
                <a:tab pos="2954338" algn="l"/>
              </a:tabLst>
            </a:pPr>
            <a:r>
              <a:rPr lang="fr-FR" sz="1500" dirty="0">
                <a:solidFill>
                  <a:schemeClr val="bg1"/>
                </a:solidFill>
              </a:rPr>
              <a:t>Bénéficiez des prix compétitifs du gaz année après année.</a:t>
            </a:r>
          </a:p>
        </p:txBody>
      </p:sp>
      <p:pic>
        <p:nvPicPr>
          <p:cNvPr id="17" name="Image 16">
            <a:extLst>
              <a:ext uri="{FF2B5EF4-FFF2-40B4-BE49-F238E27FC236}">
                <a16:creationId xmlns:a16="http://schemas.microsoft.com/office/drawing/2014/main" id="{2F0EDC75-E60C-4EDA-A57B-7FE58189B8AD}"/>
              </a:ext>
            </a:extLst>
          </p:cNvPr>
          <p:cNvPicPr>
            <a:picLocks noChangeAspect="1"/>
          </p:cNvPicPr>
          <p:nvPr/>
        </p:nvPicPr>
        <p:blipFill>
          <a:blip r:embed="rId4"/>
          <a:stretch>
            <a:fillRect/>
          </a:stretch>
        </p:blipFill>
        <p:spPr>
          <a:xfrm>
            <a:off x="7290656" y="2234321"/>
            <a:ext cx="315789" cy="300385"/>
          </a:xfrm>
          <a:prstGeom prst="rect">
            <a:avLst/>
          </a:prstGeom>
        </p:spPr>
      </p:pic>
    </p:spTree>
    <p:extLst>
      <p:ext uri="{BB962C8B-B14F-4D97-AF65-F5344CB8AC3E}">
        <p14:creationId xmlns:p14="http://schemas.microsoft.com/office/powerpoint/2010/main" val="948557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Présentation">
  <a:themeElements>
    <a:clrScheme name="GRDF">
      <a:dk1>
        <a:sysClr val="windowText" lastClr="000000"/>
      </a:dk1>
      <a:lt1>
        <a:srgbClr val="FFFFFF"/>
      </a:lt1>
      <a:dk2>
        <a:srgbClr val="662483"/>
      </a:dk2>
      <a:lt2>
        <a:srgbClr val="CCCCC6"/>
      </a:lt2>
      <a:accent1>
        <a:srgbClr val="0053A1"/>
      </a:accent1>
      <a:accent2>
        <a:srgbClr val="009BC4"/>
      </a:accent2>
      <a:accent3>
        <a:srgbClr val="00B1AF"/>
      </a:accent3>
      <a:accent4>
        <a:srgbClr val="71B857"/>
      </a:accent4>
      <a:accent5>
        <a:srgbClr val="FAB200"/>
      </a:accent5>
      <a:accent6>
        <a:srgbClr val="9796A3"/>
      </a:accent6>
      <a:hlink>
        <a:srgbClr val="000000"/>
      </a:hlink>
      <a:folHlink>
        <a:srgbClr val="000000"/>
      </a:folHlink>
    </a:clrScheme>
    <a:fontScheme name="GRDF">
      <a:majorFont>
        <a:latin typeface="Avenir LT Std 65 Medium"/>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DF_Turquoise_clients">
  <a:themeElements>
    <a:clrScheme name="GRDF">
      <a:dk1>
        <a:sysClr val="windowText" lastClr="000000"/>
      </a:dk1>
      <a:lt1>
        <a:srgbClr val="FFFFFF"/>
      </a:lt1>
      <a:dk2>
        <a:srgbClr val="662483"/>
      </a:dk2>
      <a:lt2>
        <a:srgbClr val="CCCCC6"/>
      </a:lt2>
      <a:accent1>
        <a:srgbClr val="0053A1"/>
      </a:accent1>
      <a:accent2>
        <a:srgbClr val="009BC4"/>
      </a:accent2>
      <a:accent3>
        <a:srgbClr val="00B1AF"/>
      </a:accent3>
      <a:accent4>
        <a:srgbClr val="71B857"/>
      </a:accent4>
      <a:accent5>
        <a:srgbClr val="FAB200"/>
      </a:accent5>
      <a:accent6>
        <a:srgbClr val="9796A3"/>
      </a:accent6>
      <a:hlink>
        <a:srgbClr val="000000"/>
      </a:hlink>
      <a:folHlink>
        <a:srgbClr val="000000"/>
      </a:folHlink>
    </a:clrScheme>
    <a:fontScheme name="GRDF">
      <a:majorFont>
        <a:latin typeface="Avenir LT Std 65 Medium"/>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
        <a:dk1>
          <a:srgbClr val="000000"/>
        </a:dk1>
        <a:lt1>
          <a:srgbClr val="FFFFFF"/>
        </a:lt1>
        <a:dk2>
          <a:srgbClr val="263147"/>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RDF_BleuC">
  <a:themeElements>
    <a:clrScheme name="GRDF">
      <a:dk1>
        <a:sysClr val="windowText" lastClr="000000"/>
      </a:dk1>
      <a:lt1>
        <a:srgbClr val="FFFFFF"/>
      </a:lt1>
      <a:dk2>
        <a:srgbClr val="662483"/>
      </a:dk2>
      <a:lt2>
        <a:srgbClr val="CCCCC6"/>
      </a:lt2>
      <a:accent1>
        <a:srgbClr val="0053A1"/>
      </a:accent1>
      <a:accent2>
        <a:srgbClr val="009BC4"/>
      </a:accent2>
      <a:accent3>
        <a:srgbClr val="00B1AF"/>
      </a:accent3>
      <a:accent4>
        <a:srgbClr val="71B857"/>
      </a:accent4>
      <a:accent5>
        <a:srgbClr val="FAB200"/>
      </a:accent5>
      <a:accent6>
        <a:srgbClr val="9796A3"/>
      </a:accent6>
      <a:hlink>
        <a:srgbClr val="000000"/>
      </a:hlink>
      <a:folHlink>
        <a:srgbClr val="000000"/>
      </a:folHlink>
    </a:clrScheme>
    <a:fontScheme name="GRDF">
      <a:majorFont>
        <a:latin typeface="Avenir LT Std 65 Medium"/>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RDF_Turquoise">
  <a:themeElements>
    <a:clrScheme name="GRDF">
      <a:dk1>
        <a:sysClr val="windowText" lastClr="000000"/>
      </a:dk1>
      <a:lt1>
        <a:srgbClr val="FFFFFF"/>
      </a:lt1>
      <a:dk2>
        <a:srgbClr val="662483"/>
      </a:dk2>
      <a:lt2>
        <a:srgbClr val="CCCCC6"/>
      </a:lt2>
      <a:accent1>
        <a:srgbClr val="0053A1"/>
      </a:accent1>
      <a:accent2>
        <a:srgbClr val="009BC4"/>
      </a:accent2>
      <a:accent3>
        <a:srgbClr val="00B1AF"/>
      </a:accent3>
      <a:accent4>
        <a:srgbClr val="71B857"/>
      </a:accent4>
      <a:accent5>
        <a:srgbClr val="FAB200"/>
      </a:accent5>
      <a:accent6>
        <a:srgbClr val="9796A3"/>
      </a:accent6>
      <a:hlink>
        <a:srgbClr val="000000"/>
      </a:hlink>
      <a:folHlink>
        <a:srgbClr val="000000"/>
      </a:folHlink>
    </a:clrScheme>
    <a:fontScheme name="GRDF">
      <a:majorFont>
        <a:latin typeface="Avenir LT Std 65 Medium"/>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DF_Turquoise">
  <a:themeElements>
    <a:clrScheme name="GRDF">
      <a:dk1>
        <a:sysClr val="windowText" lastClr="000000"/>
      </a:dk1>
      <a:lt1>
        <a:srgbClr val="FFFFFF"/>
      </a:lt1>
      <a:dk2>
        <a:srgbClr val="662483"/>
      </a:dk2>
      <a:lt2>
        <a:srgbClr val="CCCCC6"/>
      </a:lt2>
      <a:accent1>
        <a:srgbClr val="0053A1"/>
      </a:accent1>
      <a:accent2>
        <a:srgbClr val="009BC4"/>
      </a:accent2>
      <a:accent3>
        <a:srgbClr val="00B1AF"/>
      </a:accent3>
      <a:accent4>
        <a:srgbClr val="71B857"/>
      </a:accent4>
      <a:accent5>
        <a:srgbClr val="FAB200"/>
      </a:accent5>
      <a:accent6>
        <a:srgbClr val="9796A3"/>
      </a:accent6>
      <a:hlink>
        <a:srgbClr val="000000"/>
      </a:hlink>
      <a:folHlink>
        <a:srgbClr val="000000"/>
      </a:folHlink>
    </a:clrScheme>
    <a:fontScheme name="GRDF">
      <a:majorFont>
        <a:latin typeface="Avenir LT Std 65 Medium"/>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862</TotalTime>
  <Words>286</Words>
  <Application>Microsoft Office PowerPoint</Application>
  <PresentationFormat>Affichage à l'écran (4:3)</PresentationFormat>
  <Paragraphs>32</Paragraphs>
  <Slides>2</Slides>
  <Notes>0</Notes>
  <HiddenSlides>0</HiddenSlides>
  <MMClips>0</MMClips>
  <ScaleCrop>false</ScaleCrop>
  <HeadingPairs>
    <vt:vector size="8" baseType="variant">
      <vt:variant>
        <vt:lpstr>Polices utilisées</vt:lpstr>
      </vt:variant>
      <vt:variant>
        <vt:i4>4</vt:i4>
      </vt:variant>
      <vt:variant>
        <vt:lpstr>Thème</vt:lpstr>
      </vt:variant>
      <vt:variant>
        <vt:i4>5</vt:i4>
      </vt:variant>
      <vt:variant>
        <vt:lpstr>Serveurs OLE incorporés</vt:lpstr>
      </vt:variant>
      <vt:variant>
        <vt:i4>1</vt:i4>
      </vt:variant>
      <vt:variant>
        <vt:lpstr>Titres des diapositives</vt:lpstr>
      </vt:variant>
      <vt:variant>
        <vt:i4>2</vt:i4>
      </vt:variant>
    </vt:vector>
  </HeadingPairs>
  <TitlesOfParts>
    <vt:vector size="12" baseType="lpstr">
      <vt:lpstr>Arial</vt:lpstr>
      <vt:lpstr>Avenir LT Std 55 Roman</vt:lpstr>
      <vt:lpstr>Avenir LT Std 65 Medium</vt:lpstr>
      <vt:lpstr>Calibri</vt:lpstr>
      <vt:lpstr>Présentation</vt:lpstr>
      <vt:lpstr>GRDF_Turquoise_clients</vt:lpstr>
      <vt:lpstr>GRDF_BleuC</vt:lpstr>
      <vt:lpstr>1_GRDF_Turquoise</vt:lpstr>
      <vt:lpstr>GRDF_Turquoise</vt:lpstr>
      <vt:lpstr>think-cell Slide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ROUX Thierry (Gaz Réseau Distribution France)</dc:creator>
  <cp:lastModifiedBy>SABALETTE Thierry (Gaz Réseau Distribution France)</cp:lastModifiedBy>
  <cp:revision>63</cp:revision>
  <cp:lastPrinted>2019-08-30T13:43:37Z</cp:lastPrinted>
  <dcterms:created xsi:type="dcterms:W3CDTF">2019-07-08T11:31:50Z</dcterms:created>
  <dcterms:modified xsi:type="dcterms:W3CDTF">2019-09-02T15:02:19Z</dcterms:modified>
</cp:coreProperties>
</file>